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3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8" r:id="rId10"/>
    <p:sldId id="264" r:id="rId11"/>
    <p:sldId id="265" r:id="rId12"/>
    <p:sldId id="267" r:id="rId13"/>
    <p:sldId id="286" r:id="rId14"/>
    <p:sldId id="285" r:id="rId15"/>
    <p:sldId id="292" r:id="rId16"/>
    <p:sldId id="293" r:id="rId17"/>
    <p:sldId id="289" r:id="rId18"/>
    <p:sldId id="269" r:id="rId19"/>
    <p:sldId id="295" r:id="rId20"/>
    <p:sldId id="294" r:id="rId21"/>
    <p:sldId id="296" r:id="rId22"/>
    <p:sldId id="284" r:id="rId23"/>
    <p:sldId id="270" r:id="rId24"/>
    <p:sldId id="279" r:id="rId25"/>
    <p:sldId id="271" r:id="rId26"/>
    <p:sldId id="282" r:id="rId27"/>
    <p:sldId id="281" r:id="rId28"/>
    <p:sldId id="297" r:id="rId29"/>
    <p:sldId id="272" r:id="rId30"/>
    <p:sldId id="273" r:id="rId31"/>
    <p:sldId id="274" r:id="rId32"/>
    <p:sldId id="266" r:id="rId33"/>
    <p:sldId id="288" r:id="rId34"/>
    <p:sldId id="275" r:id="rId35"/>
    <p:sldId id="276" r:id="rId36"/>
    <p:sldId id="277" r:id="rId37"/>
  </p:sldIdLst>
  <p:sldSz cx="9144000" cy="6858000" type="screen4x3"/>
  <p:notesSz cx="6858000" cy="9144000"/>
  <p:embeddedFontLst>
    <p:embeddedFont>
      <p:font typeface="Arial Black" panose="020B0A04020102020204" pitchFamily="34" charset="0"/>
      <p:regular r:id="rId39"/>
      <p:bold r:id="rId40"/>
    </p:embeddedFont>
    <p:embeddedFont>
      <p:font typeface="Century Gothic" panose="020B0502020202020204" pitchFamily="34" charset="0"/>
      <p:regular r:id="rId41"/>
      <p:bold r:id="rId42"/>
      <p:italic r:id="rId43"/>
      <p:boldItalic r:id="rId44"/>
    </p:embeddedFont>
    <p:embeddedFont>
      <p:font typeface="Helvetica Neue" panose="020B0604020202020204" charset="0"/>
      <p:regular r:id="rId45"/>
      <p:bold r:id="rId46"/>
      <p:italic r:id="rId47"/>
      <p:boldItalic r:id="rId48"/>
    </p:embeddedFont>
    <p:embeddedFont>
      <p:font typeface="Open Sans" panose="020B0606030504020204" pitchFamily="34" charset="0"/>
      <p:regular r:id="rId49"/>
      <p:bold r:id="rId50"/>
      <p:italic r:id="rId51"/>
      <p:boldItalic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E0E0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9" d="100"/>
          <a:sy n="149" d="100"/>
        </p:scale>
        <p:origin x="206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52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1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font" Target="fonts/font3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fb4c0c00c6_3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1" name="Google Shape;241;g3fb4c0c00c6_3_189:notes"/>
          <p:cNvSpPr txBox="1">
            <a:spLocks noGrp="1"/>
          </p:cNvSpPr>
          <p:nvPr>
            <p:ph type="body" idx="1"/>
          </p:nvPr>
        </p:nvSpPr>
        <p:spPr>
          <a:xfrm>
            <a:off x="686421" y="4400240"/>
            <a:ext cx="5485109" cy="3600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00" tIns="44800" rIns="89600" bIns="448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</a:pPr>
            <a:endParaRPr sz="1400"/>
          </a:p>
        </p:txBody>
      </p:sp>
      <p:sp>
        <p:nvSpPr>
          <p:cNvPr id="242" name="Google Shape;242;g3fb4c0c00c6_3_189:notes"/>
          <p:cNvSpPr txBox="1">
            <a:spLocks noGrp="1"/>
          </p:cNvSpPr>
          <p:nvPr>
            <p:ph type="sldNum" idx="12"/>
          </p:nvPr>
        </p:nvSpPr>
        <p:spPr>
          <a:xfrm>
            <a:off x="1" y="8656820"/>
            <a:ext cx="2972348" cy="459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00" tIns="44800" rIns="89600" bIns="448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" sz="1400"/>
              <a:t>1</a:t>
            </a:fld>
            <a:endParaRPr sz="14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fb49dc8859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3fb49dc8859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fbb5e81ba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fbb5e81ba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fb49dc8859_0_2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3fb49dc8859_0_2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fb49dc8859_0_2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3fb49dc8859_0_2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fbb5e81ba7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3fbb5e81ba7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fb49dc8859_0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3fb49dc8859_0_2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h7ee0363ed3397b83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h7ee0363ed3397b83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>
          <a:extLst>
            <a:ext uri="{FF2B5EF4-FFF2-40B4-BE49-F238E27FC236}">
              <a16:creationId xmlns:a16="http://schemas.microsoft.com/office/drawing/2014/main" id="{88EDD200-C6B0-B953-F3BF-67D7B306B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h7ee0363ed3397b83_0_9:notes">
            <a:extLst>
              <a:ext uri="{FF2B5EF4-FFF2-40B4-BE49-F238E27FC236}">
                <a16:creationId xmlns:a16="http://schemas.microsoft.com/office/drawing/2014/main" id="{D67651B3-ABD4-3F67-B7D5-3F73EB5101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h7ee0363ed3397b83_0_9:notes">
            <a:extLst>
              <a:ext uri="{FF2B5EF4-FFF2-40B4-BE49-F238E27FC236}">
                <a16:creationId xmlns:a16="http://schemas.microsoft.com/office/drawing/2014/main" id="{7B166923-4C15-B621-43AD-FA7A14C7017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11783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h7ee0363ed3397b83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h7ee0363ed3397b83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h7ee0363ed3397b83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h7ee0363ed3397b83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fb49dc8859_0_2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3fb49dc8859_0_2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>
          <a:extLst>
            <a:ext uri="{FF2B5EF4-FFF2-40B4-BE49-F238E27FC236}">
              <a16:creationId xmlns:a16="http://schemas.microsoft.com/office/drawing/2014/main" id="{C9E83D4D-0C54-6DBF-3861-9EC169583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fb49dc8859_0_276:notes">
            <a:extLst>
              <a:ext uri="{FF2B5EF4-FFF2-40B4-BE49-F238E27FC236}">
                <a16:creationId xmlns:a16="http://schemas.microsoft.com/office/drawing/2014/main" id="{A3A24209-F75C-FF42-CB48-A9C595596E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3fb49dc8859_0_276:notes">
            <a:extLst>
              <a:ext uri="{FF2B5EF4-FFF2-40B4-BE49-F238E27FC236}">
                <a16:creationId xmlns:a16="http://schemas.microsoft.com/office/drawing/2014/main" id="{4E3C7727-EB5A-A544-355E-2EDEEF97130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93223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>
          <a:extLst>
            <a:ext uri="{FF2B5EF4-FFF2-40B4-BE49-F238E27FC236}">
              <a16:creationId xmlns:a16="http://schemas.microsoft.com/office/drawing/2014/main" id="{BA569DE0-B7CA-6893-CC31-5DB11181E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fb49dc8859_0_266:notes">
            <a:extLst>
              <a:ext uri="{FF2B5EF4-FFF2-40B4-BE49-F238E27FC236}">
                <a16:creationId xmlns:a16="http://schemas.microsoft.com/office/drawing/2014/main" id="{BA662BD1-7CF4-442F-219F-3E6A886D8FA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3fb49dc8859_0_266:notes">
            <a:extLst>
              <a:ext uri="{FF2B5EF4-FFF2-40B4-BE49-F238E27FC236}">
                <a16:creationId xmlns:a16="http://schemas.microsoft.com/office/drawing/2014/main" id="{7180B5D6-9FFF-F8F4-797B-4FF5959AB9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51033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>
          <a:extLst>
            <a:ext uri="{FF2B5EF4-FFF2-40B4-BE49-F238E27FC236}">
              <a16:creationId xmlns:a16="http://schemas.microsoft.com/office/drawing/2014/main" id="{363D54F1-3E05-D442-46DF-28DF471D1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fb49dc8859_0_266:notes">
            <a:extLst>
              <a:ext uri="{FF2B5EF4-FFF2-40B4-BE49-F238E27FC236}">
                <a16:creationId xmlns:a16="http://schemas.microsoft.com/office/drawing/2014/main" id="{EDC6CCA7-F4CC-62FE-25AC-D887699F57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3fb49dc8859_0_266:notes">
            <a:extLst>
              <a:ext uri="{FF2B5EF4-FFF2-40B4-BE49-F238E27FC236}">
                <a16:creationId xmlns:a16="http://schemas.microsoft.com/office/drawing/2014/main" id="{46FF5243-FAD1-BC0C-5995-8380C588566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76362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>
          <a:extLst>
            <a:ext uri="{FF2B5EF4-FFF2-40B4-BE49-F238E27FC236}">
              <a16:creationId xmlns:a16="http://schemas.microsoft.com/office/drawing/2014/main" id="{DCB72DDD-76A4-E342-62F2-ABF90B1DB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fb49dc8859_0_266:notes">
            <a:extLst>
              <a:ext uri="{FF2B5EF4-FFF2-40B4-BE49-F238E27FC236}">
                <a16:creationId xmlns:a16="http://schemas.microsoft.com/office/drawing/2014/main" id="{C699A05F-9845-BE8B-93DB-BC548B1702A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3fb49dc8859_0_266:notes">
            <a:extLst>
              <a:ext uri="{FF2B5EF4-FFF2-40B4-BE49-F238E27FC236}">
                <a16:creationId xmlns:a16="http://schemas.microsoft.com/office/drawing/2014/main" id="{50B6D6A7-6348-7160-09CE-E15079AE642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936328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>
          <a:extLst>
            <a:ext uri="{FF2B5EF4-FFF2-40B4-BE49-F238E27FC236}">
              <a16:creationId xmlns:a16="http://schemas.microsoft.com/office/drawing/2014/main" id="{2732D4BF-1F4C-2B6D-E212-C48547014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fb49dc8859_0_266:notes">
            <a:extLst>
              <a:ext uri="{FF2B5EF4-FFF2-40B4-BE49-F238E27FC236}">
                <a16:creationId xmlns:a16="http://schemas.microsoft.com/office/drawing/2014/main" id="{D8CDA4F9-DFED-1E0A-D9F4-7E151FFB32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3fb49dc8859_0_266:notes">
            <a:extLst>
              <a:ext uri="{FF2B5EF4-FFF2-40B4-BE49-F238E27FC236}">
                <a16:creationId xmlns:a16="http://schemas.microsoft.com/office/drawing/2014/main" id="{DA19F57E-55D0-C9ED-9A70-090F4FEF5D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94109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fb49dc8859_0_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3fb49dc8859_0_2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>
          <a:extLst>
            <a:ext uri="{FF2B5EF4-FFF2-40B4-BE49-F238E27FC236}">
              <a16:creationId xmlns:a16="http://schemas.microsoft.com/office/drawing/2014/main" id="{EDD0CE75-E2CE-1304-F306-F532AF9AD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fb49dc8859_0_276:notes">
            <a:extLst>
              <a:ext uri="{FF2B5EF4-FFF2-40B4-BE49-F238E27FC236}">
                <a16:creationId xmlns:a16="http://schemas.microsoft.com/office/drawing/2014/main" id="{A1926F5A-6FA2-CE3D-549F-CABF2EBA68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3fb49dc8859_0_276:notes">
            <a:extLst>
              <a:ext uri="{FF2B5EF4-FFF2-40B4-BE49-F238E27FC236}">
                <a16:creationId xmlns:a16="http://schemas.microsoft.com/office/drawing/2014/main" id="{2AF6FD76-D995-2A41-E1E8-99E68FDFD3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98144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>
          <a:extLst>
            <a:ext uri="{FF2B5EF4-FFF2-40B4-BE49-F238E27FC236}">
              <a16:creationId xmlns:a16="http://schemas.microsoft.com/office/drawing/2014/main" id="{A03D11F0-B063-6A4B-B98A-771E6BD3D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fb49dc8859_0_276:notes">
            <a:extLst>
              <a:ext uri="{FF2B5EF4-FFF2-40B4-BE49-F238E27FC236}">
                <a16:creationId xmlns:a16="http://schemas.microsoft.com/office/drawing/2014/main" id="{96A71A30-B7CA-67FE-73F0-6952AB345F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3fb49dc8859_0_276:notes">
            <a:extLst>
              <a:ext uri="{FF2B5EF4-FFF2-40B4-BE49-F238E27FC236}">
                <a16:creationId xmlns:a16="http://schemas.microsoft.com/office/drawing/2014/main" id="{25B13D9E-C551-52FE-E6D6-226C0FDFC5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07479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>
          <a:extLst>
            <a:ext uri="{FF2B5EF4-FFF2-40B4-BE49-F238E27FC236}">
              <a16:creationId xmlns:a16="http://schemas.microsoft.com/office/drawing/2014/main" id="{D377B19E-1CA7-CA2B-370B-BD69B0508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fb49dc8859_0_276:notes">
            <a:extLst>
              <a:ext uri="{FF2B5EF4-FFF2-40B4-BE49-F238E27FC236}">
                <a16:creationId xmlns:a16="http://schemas.microsoft.com/office/drawing/2014/main" id="{111B6429-CC14-0C4A-D494-D1377FAB7A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3fb49dc8859_0_276:notes">
            <a:extLst>
              <a:ext uri="{FF2B5EF4-FFF2-40B4-BE49-F238E27FC236}">
                <a16:creationId xmlns:a16="http://schemas.microsoft.com/office/drawing/2014/main" id="{91E27700-E0D6-3D21-8C4F-56AFEFF72A7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55460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>
          <a:extLst>
            <a:ext uri="{FF2B5EF4-FFF2-40B4-BE49-F238E27FC236}">
              <a16:creationId xmlns:a16="http://schemas.microsoft.com/office/drawing/2014/main" id="{FD49DFB7-26C2-B387-C5A1-F51810B45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fb49dc8859_0_276:notes">
            <a:extLst>
              <a:ext uri="{FF2B5EF4-FFF2-40B4-BE49-F238E27FC236}">
                <a16:creationId xmlns:a16="http://schemas.microsoft.com/office/drawing/2014/main" id="{45B4E93C-A989-2F8A-6F89-B3680223DB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3fb49dc8859_0_276:notes">
            <a:extLst>
              <a:ext uri="{FF2B5EF4-FFF2-40B4-BE49-F238E27FC236}">
                <a16:creationId xmlns:a16="http://schemas.microsoft.com/office/drawing/2014/main" id="{24DBBF3D-9398-34DC-BE5D-2CAD1AB683E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26144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fb49dc8859_0_2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3fb49dc8859_0_2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https://rocm.docs.amd.com/projects/rocprofiler-sdk/en/latest/how-to/using-pc-sampling.html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>
          <a:extLst>
            <a:ext uri="{FF2B5EF4-FFF2-40B4-BE49-F238E27FC236}">
              <a16:creationId xmlns:a16="http://schemas.microsoft.com/office/drawing/2014/main" id="{A8311B78-9089-B663-206F-B17E66090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fb49dc8859_0_271:notes">
            <a:extLst>
              <a:ext uri="{FF2B5EF4-FFF2-40B4-BE49-F238E27FC236}">
                <a16:creationId xmlns:a16="http://schemas.microsoft.com/office/drawing/2014/main" id="{79B0C8D6-226F-6634-CFC5-A4D6B32377E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3fb49dc8859_0_271:notes">
            <a:extLst>
              <a:ext uri="{FF2B5EF4-FFF2-40B4-BE49-F238E27FC236}">
                <a16:creationId xmlns:a16="http://schemas.microsoft.com/office/drawing/2014/main" id="{97B554B9-D3D0-A526-F469-0711D5FCC3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https://rocm.docs.amd.com/projects/rocprofiler-sdk/en/latest/how-to/using-pc-sampling.html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065922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fb8a719c92_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3fb8a719c92_2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h7ee0363ed3397b83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h7ee0363ed3397b83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h7ee0363ed3397b83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h7ee0363ed3397b83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3fb49dc8859_0_2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3fb49dc8859_0_2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fbb5e81ba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3fbb5e81ba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>
          <a:extLst>
            <a:ext uri="{FF2B5EF4-FFF2-40B4-BE49-F238E27FC236}">
              <a16:creationId xmlns:a16="http://schemas.microsoft.com/office/drawing/2014/main" id="{420A5820-5035-22A8-2E61-A070AE7F5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3fb49dc8859_0_291:notes">
            <a:extLst>
              <a:ext uri="{FF2B5EF4-FFF2-40B4-BE49-F238E27FC236}">
                <a16:creationId xmlns:a16="http://schemas.microsoft.com/office/drawing/2014/main" id="{8BCC2368-DA48-8B68-997B-E433A3FF1E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3fb49dc8859_0_291:notes">
            <a:extLst>
              <a:ext uri="{FF2B5EF4-FFF2-40B4-BE49-F238E27FC236}">
                <a16:creationId xmlns:a16="http://schemas.microsoft.com/office/drawing/2014/main" id="{82ACE3C9-18BC-ED17-F4C7-5A5412FE4F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719542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fb4c0c00c6_34_0:notes"/>
          <p:cNvSpPr txBox="1">
            <a:spLocks noGrp="1"/>
          </p:cNvSpPr>
          <p:nvPr>
            <p:ph type="sldNum" idx="12"/>
          </p:nvPr>
        </p:nvSpPr>
        <p:spPr>
          <a:xfrm>
            <a:off x="1" y="8656820"/>
            <a:ext cx="2972421" cy="459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00" tIns="44800" rIns="89600" bIns="448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34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g3fb4c0c00c6_3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19188" y="666750"/>
            <a:ext cx="4646612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365" name="Google Shape;365;g3fb4c0c00c6_34_0:notes"/>
          <p:cNvSpPr txBox="1">
            <a:spLocks noGrp="1"/>
          </p:cNvSpPr>
          <p:nvPr>
            <p:ph type="body" idx="1"/>
          </p:nvPr>
        </p:nvSpPr>
        <p:spPr>
          <a:xfrm>
            <a:off x="917574" y="4375150"/>
            <a:ext cx="5049838" cy="4078288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89600" tIns="44800" rIns="89600" bIns="44800" anchor="t" anchorCtr="0">
            <a:noAutofit/>
          </a:bodyPr>
          <a:lstStyle/>
          <a:p>
            <a:pPr marL="444500" lvl="0" indent="-215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80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3fb4c0c00c6_34_8:notes"/>
          <p:cNvSpPr txBox="1">
            <a:spLocks noGrp="1"/>
          </p:cNvSpPr>
          <p:nvPr>
            <p:ph type="body" idx="1"/>
          </p:nvPr>
        </p:nvSpPr>
        <p:spPr>
          <a:xfrm>
            <a:off x="686421" y="4400240"/>
            <a:ext cx="5485158" cy="3600761"/>
          </a:xfrm>
          <a:prstGeom prst="rect">
            <a:avLst/>
          </a:prstGeom>
        </p:spPr>
        <p:txBody>
          <a:bodyPr spcFirstLastPara="1" wrap="square" lIns="89600" tIns="89600" rIns="89600" bIns="89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g3fb4c0c00c6_34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3fb4c0c00c6_34_17:notes"/>
          <p:cNvSpPr txBox="1">
            <a:spLocks noGrp="1"/>
          </p:cNvSpPr>
          <p:nvPr>
            <p:ph type="body" idx="1"/>
          </p:nvPr>
        </p:nvSpPr>
        <p:spPr>
          <a:xfrm>
            <a:off x="686421" y="4400240"/>
            <a:ext cx="5485109" cy="3600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00" tIns="89600" rIns="89600" bIns="896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</a:pPr>
            <a:endParaRPr sz="1400"/>
          </a:p>
        </p:txBody>
      </p:sp>
      <p:sp>
        <p:nvSpPr>
          <p:cNvPr id="382" name="Google Shape;382;g3fb4c0c00c6_34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Slide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20112" y="2590800"/>
            <a:ext cx="1930060" cy="5219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8" name="Google Shape;58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"/>
            <a:ext cx="9144000" cy="2571751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4"/>
          <p:cNvSpPr/>
          <p:nvPr/>
        </p:nvSpPr>
        <p:spPr>
          <a:xfrm>
            <a:off x="0" y="0"/>
            <a:ext cx="9144000" cy="3429001"/>
          </a:xfrm>
          <a:prstGeom prst="rect">
            <a:avLst/>
          </a:prstGeom>
          <a:gradFill>
            <a:gsLst>
              <a:gs pos="0">
                <a:srgbClr val="06456F"/>
              </a:gs>
              <a:gs pos="2000">
                <a:srgbClr val="06456F"/>
              </a:gs>
              <a:gs pos="25000">
                <a:srgbClr val="0E5B82"/>
              </a:gs>
              <a:gs pos="100000">
                <a:srgbClr val="1CA9C0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182875" tIns="182875" rIns="182875" bIns="1828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4"/>
          <p:cNvSpPr txBox="1">
            <a:spLocks noGrp="1"/>
          </p:cNvSpPr>
          <p:nvPr>
            <p:ph type="ctrTitle"/>
          </p:nvPr>
        </p:nvSpPr>
        <p:spPr>
          <a:xfrm>
            <a:off x="142874" y="100853"/>
            <a:ext cx="5936456" cy="2489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/>
          <p:nvPr/>
        </p:nvSpPr>
        <p:spPr>
          <a:xfrm>
            <a:off x="142875" y="3103594"/>
            <a:ext cx="2633072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142875" y="3571291"/>
            <a:ext cx="6565106" cy="2138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800"/>
              <a:buNone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63" name="Google Shape;63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6812281"/>
            <a:ext cx="9144000" cy="45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 descr="A picture containing graphics, logo, font, symbol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r="-587"/>
          <a:stretch/>
        </p:blipFill>
        <p:spPr>
          <a:xfrm>
            <a:off x="146125" y="6182251"/>
            <a:ext cx="623356" cy="404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274391" y="353880"/>
            <a:ext cx="522271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C3A"/>
              </a:buClr>
              <a:buSzPts val="1400"/>
              <a:buFont typeface="Arial Black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C3A"/>
              </a:buClr>
              <a:buSzPts val="1400"/>
              <a:buFont typeface="Arial Black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C3A"/>
              </a:buClr>
              <a:buSzPts val="1400"/>
              <a:buFont typeface="Arial Black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C3A"/>
              </a:buClr>
              <a:buSzPts val="1400"/>
              <a:buFont typeface="Arial Black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C3A"/>
              </a:buClr>
              <a:buSzPts val="1400"/>
              <a:buFont typeface="Arial Black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C3A"/>
              </a:buClr>
              <a:buSzPts val="1400"/>
              <a:buFont typeface="Arial Black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C3A"/>
              </a:buClr>
              <a:buSzPts val="1400"/>
              <a:buFont typeface="Arial Black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C3A"/>
              </a:buClr>
              <a:buSzPts val="1400"/>
              <a:buFont typeface="Arial Black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456959" y="1604520"/>
            <a:ext cx="8229268" cy="39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274392" y="0"/>
            <a:ext cx="8531576" cy="58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>
            <a:off x="274392" y="1076960"/>
            <a:ext cx="8529578" cy="49112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3147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Char char="–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2004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–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*Title and Content">
  <p:cSld name="*Title and Conten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7"/>
          <p:cNvSpPr txBox="1">
            <a:spLocks noGrp="1"/>
          </p:cNvSpPr>
          <p:nvPr>
            <p:ph type="title"/>
          </p:nvPr>
        </p:nvSpPr>
        <p:spPr>
          <a:xfrm>
            <a:off x="146125" y="233022"/>
            <a:ext cx="8740700" cy="909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1"/>
          </p:nvPr>
        </p:nvSpPr>
        <p:spPr>
          <a:xfrm>
            <a:off x="457201" y="1877795"/>
            <a:ext cx="8372901" cy="4422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3147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Char char="–"/>
              <a:defRPr/>
            </a:lvl2pPr>
            <a:lvl3pPr marL="1371600" lvl="2" indent="-32004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2"/>
          </p:nvPr>
        </p:nvSpPr>
        <p:spPr>
          <a:xfrm>
            <a:off x="457201" y="1346553"/>
            <a:ext cx="8372901" cy="499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700" b="1">
                <a:solidFill>
                  <a:schemeClr val="accent2"/>
                </a:solidFill>
              </a:defRPr>
            </a:lvl1pPr>
            <a:lvl2pPr marL="914400" lvl="1" indent="-33147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Char char="–"/>
              <a:defRPr/>
            </a:lvl2pPr>
            <a:lvl3pPr marL="1371600" lvl="2" indent="-32004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sldNum" idx="12"/>
          </p:nvPr>
        </p:nvSpPr>
        <p:spPr>
          <a:xfrm>
            <a:off x="4343402" y="6473709"/>
            <a:ext cx="45720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8"/>
          <p:cNvSpPr txBox="1">
            <a:spLocks noGrp="1"/>
          </p:cNvSpPr>
          <p:nvPr>
            <p:ph type="title"/>
          </p:nvPr>
        </p:nvSpPr>
        <p:spPr>
          <a:xfrm>
            <a:off x="146125" y="233022"/>
            <a:ext cx="8740700" cy="909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225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225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omparison" type="twoTxTwoObj">
  <p:cSld name="TWO_OBJECTS_WITH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9"/>
          <p:cNvSpPr txBox="1">
            <a:spLocks noGrp="1"/>
          </p:cNvSpPr>
          <p:nvPr>
            <p:ph type="title"/>
          </p:nvPr>
        </p:nvSpPr>
        <p:spPr>
          <a:xfrm>
            <a:off x="274392" y="410602"/>
            <a:ext cx="8533574" cy="87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body" idx="1"/>
          </p:nvPr>
        </p:nvSpPr>
        <p:spPr>
          <a:xfrm>
            <a:off x="274392" y="1553612"/>
            <a:ext cx="4192528" cy="821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800"/>
              <a:buNone/>
              <a:defRPr sz="2400" b="1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body" idx="2"/>
          </p:nvPr>
        </p:nvSpPr>
        <p:spPr>
          <a:xfrm>
            <a:off x="274392" y="2379196"/>
            <a:ext cx="4192528" cy="3373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800"/>
              <a:buChar char="•"/>
              <a:defRPr sz="2400"/>
            </a:lvl1pPr>
            <a:lvl2pPr marL="914400" lvl="1" indent="-33147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Char char="–"/>
              <a:defRPr sz="2000"/>
            </a:lvl2pPr>
            <a:lvl3pPr marL="1371600" lvl="2" indent="-32004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–"/>
              <a:defRPr sz="1600"/>
            </a:lvl4pPr>
            <a:lvl5pPr marL="2286000" lvl="4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16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16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16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1600"/>
            </a:lvl9pPr>
          </a:lstStyle>
          <a:p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body" idx="3"/>
          </p:nvPr>
        </p:nvSpPr>
        <p:spPr>
          <a:xfrm>
            <a:off x="4645027" y="1553612"/>
            <a:ext cx="4150031" cy="821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800"/>
              <a:buNone/>
              <a:defRPr sz="2400" b="1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1600" b="1"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body" idx="4"/>
          </p:nvPr>
        </p:nvSpPr>
        <p:spPr>
          <a:xfrm>
            <a:off x="4645027" y="2379196"/>
            <a:ext cx="4150031" cy="3373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800"/>
              <a:buChar char="•"/>
              <a:defRPr sz="2400"/>
            </a:lvl1pPr>
            <a:lvl2pPr marL="914400" lvl="1" indent="-33147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Char char="–"/>
              <a:defRPr sz="2000"/>
            </a:lvl2pPr>
            <a:lvl3pPr marL="1371600" lvl="2" indent="-32004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Char char="•"/>
              <a:defRPr sz="1800"/>
            </a:lvl3pPr>
            <a:lvl4pPr marL="1828800" lvl="3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–"/>
              <a:defRPr sz="1600"/>
            </a:lvl4pPr>
            <a:lvl5pPr marL="2286000" lvl="4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»"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16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16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16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2 Content" type="txAndTwoObj">
  <p:cSld name="TEXT_AND_TWO_OBJECTS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0"/>
          <p:cNvSpPr txBox="1">
            <a:spLocks noGrp="1"/>
          </p:cNvSpPr>
          <p:nvPr>
            <p:ph type="title"/>
          </p:nvPr>
        </p:nvSpPr>
        <p:spPr>
          <a:xfrm>
            <a:off x="342904" y="304800"/>
            <a:ext cx="83439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0"/>
          <p:cNvSpPr txBox="1">
            <a:spLocks noGrp="1"/>
          </p:cNvSpPr>
          <p:nvPr>
            <p:ph type="body" idx="1"/>
          </p:nvPr>
        </p:nvSpPr>
        <p:spPr>
          <a:xfrm>
            <a:off x="342905" y="1460501"/>
            <a:ext cx="4095751" cy="41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3147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Char char="–"/>
              <a:defRPr/>
            </a:lvl2pPr>
            <a:lvl3pPr marL="1371600" lvl="2" indent="-32004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20"/>
          <p:cNvSpPr txBox="1">
            <a:spLocks noGrp="1"/>
          </p:cNvSpPr>
          <p:nvPr>
            <p:ph type="body" idx="2"/>
          </p:nvPr>
        </p:nvSpPr>
        <p:spPr>
          <a:xfrm>
            <a:off x="4591055" y="1460504"/>
            <a:ext cx="4095751" cy="2000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3147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Char char="–"/>
              <a:defRPr/>
            </a:lvl2pPr>
            <a:lvl3pPr marL="1371600" lvl="2" indent="-32004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20"/>
          <p:cNvSpPr txBox="1">
            <a:spLocks noGrp="1"/>
          </p:cNvSpPr>
          <p:nvPr>
            <p:ph type="body" idx="3"/>
          </p:nvPr>
        </p:nvSpPr>
        <p:spPr>
          <a:xfrm>
            <a:off x="4591055" y="3613153"/>
            <a:ext cx="4095751" cy="2000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3147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Char char="–"/>
              <a:defRPr/>
            </a:lvl2pPr>
            <a:lvl3pPr marL="1371600" lvl="2" indent="-32004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20"/>
          <p:cNvSpPr txBox="1">
            <a:spLocks noGrp="1"/>
          </p:cNvSpPr>
          <p:nvPr>
            <p:ph type="ftr" idx="11"/>
          </p:nvPr>
        </p:nvSpPr>
        <p:spPr>
          <a:xfrm>
            <a:off x="2362201" y="6400801"/>
            <a:ext cx="4876800" cy="4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300" b="1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sldNum" idx="12"/>
          </p:nvPr>
        </p:nvSpPr>
        <p:spPr>
          <a:xfrm>
            <a:off x="8143877" y="6597656"/>
            <a:ext cx="985838" cy="149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cussion_slide">
  <p:cSld name="Discussion_slide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1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62199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5" name="Google Shape;95;p21"/>
          <p:cNvSpPr txBox="1">
            <a:spLocks noGrp="1"/>
          </p:cNvSpPr>
          <p:nvPr>
            <p:ph type="title"/>
          </p:nvPr>
        </p:nvSpPr>
        <p:spPr>
          <a:xfrm>
            <a:off x="142875" y="237744"/>
            <a:ext cx="8829675" cy="9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1"/>
          <p:cNvSpPr/>
          <p:nvPr/>
        </p:nvSpPr>
        <p:spPr>
          <a:xfrm>
            <a:off x="0" y="6220590"/>
            <a:ext cx="9144000" cy="637500"/>
          </a:xfrm>
          <a:prstGeom prst="rect">
            <a:avLst/>
          </a:prstGeom>
          <a:solidFill>
            <a:srgbClr val="D8D8D8"/>
          </a:solidFill>
          <a:ln>
            <a:noFill/>
          </a:ln>
          <a:effectLst>
            <a:outerShdw blurRad="101600" dist="38100" dir="16200000" rotWithShape="0">
              <a:srgbClr val="000000">
                <a:alpha val="20000"/>
              </a:srgbClr>
            </a:outerShdw>
          </a:effectLst>
        </p:spPr>
        <p:txBody>
          <a:bodyPr spcFirstLastPara="1" wrap="square" lIns="182875" tIns="182875" rIns="182875" bIns="1828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21"/>
          <p:cNvSpPr/>
          <p:nvPr/>
        </p:nvSpPr>
        <p:spPr>
          <a:xfrm flipH="1">
            <a:off x="8886197" y="6588336"/>
            <a:ext cx="210375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 sz="900" b="1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 sz="900" b="1" i="0" u="none" strike="noStrike" cap="none">
              <a:solidFill>
                <a:srgbClr val="BFBFB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8" name="Google Shape;98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54849" y="6318074"/>
            <a:ext cx="1138142" cy="3077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Slide">
  <p:cSld name="8_Title Slide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1"/>
            <a:ext cx="9144000" cy="2571751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2"/>
          <p:cNvSpPr/>
          <p:nvPr/>
        </p:nvSpPr>
        <p:spPr>
          <a:xfrm>
            <a:off x="0" y="0"/>
            <a:ext cx="9144000" cy="3429001"/>
          </a:xfrm>
          <a:prstGeom prst="rect">
            <a:avLst/>
          </a:prstGeom>
          <a:gradFill>
            <a:gsLst>
              <a:gs pos="0">
                <a:srgbClr val="06456F"/>
              </a:gs>
              <a:gs pos="2000">
                <a:srgbClr val="06456F"/>
              </a:gs>
              <a:gs pos="25000">
                <a:srgbClr val="0E5B82"/>
              </a:gs>
              <a:gs pos="100000">
                <a:srgbClr val="1CA9C0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182875" tIns="182875" rIns="182875" bIns="1828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22"/>
          <p:cNvSpPr txBox="1">
            <a:spLocks noGrp="1"/>
          </p:cNvSpPr>
          <p:nvPr>
            <p:ph type="ctrTitle"/>
          </p:nvPr>
        </p:nvSpPr>
        <p:spPr>
          <a:xfrm>
            <a:off x="142874" y="100853"/>
            <a:ext cx="5936456" cy="2489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subTitle" idx="1"/>
          </p:nvPr>
        </p:nvSpPr>
        <p:spPr>
          <a:xfrm>
            <a:off x="142875" y="3571291"/>
            <a:ext cx="6565106" cy="2138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800"/>
              <a:buNone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104" name="Google Shape;10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812281"/>
            <a:ext cx="9144000" cy="45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20112" y="2590800"/>
            <a:ext cx="1930060" cy="5219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60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3"/>
          <p:cNvSpPr txBox="1">
            <a:spLocks noGrp="1"/>
          </p:cNvSpPr>
          <p:nvPr>
            <p:ph type="title"/>
          </p:nvPr>
        </p:nvSpPr>
        <p:spPr>
          <a:xfrm>
            <a:off x="146125" y="235634"/>
            <a:ext cx="8757186" cy="907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>
                <a:solidFill>
                  <a:schemeClr val="dk1"/>
                </a:solidFill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3"/>
          <p:cNvSpPr txBox="1">
            <a:spLocks noGrp="1"/>
          </p:cNvSpPr>
          <p:nvPr>
            <p:ph type="body" idx="1"/>
          </p:nvPr>
        </p:nvSpPr>
        <p:spPr>
          <a:xfrm>
            <a:off x="146126" y="1454834"/>
            <a:ext cx="4336850" cy="46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3147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20"/>
              <a:buFont typeface="Century Gothic"/>
              <a:buChar char="–"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2004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Century Gothic"/>
              <a:buChar char="•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marL="2286000" lvl="4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entury Gothic"/>
              <a:buChar char="•"/>
              <a:defRPr sz="1600">
                <a:latin typeface="Arial"/>
                <a:ea typeface="Arial"/>
                <a:cs typeface="Arial"/>
                <a:sym typeface="Arial"/>
              </a:defRPr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09" name="Google Shape;109;p23"/>
          <p:cNvSpPr txBox="1">
            <a:spLocks noGrp="1"/>
          </p:cNvSpPr>
          <p:nvPr>
            <p:ph type="body" idx="2"/>
          </p:nvPr>
        </p:nvSpPr>
        <p:spPr>
          <a:xfrm>
            <a:off x="4638294" y="1454834"/>
            <a:ext cx="4265018" cy="46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lvl1pPr>
            <a:lvl2pPr marL="914400" lvl="1" indent="-33147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20"/>
              <a:buFont typeface="Century Gothic"/>
              <a:buChar char="–"/>
              <a:defRPr sz="1800">
                <a:latin typeface="Arial"/>
                <a:ea typeface="Arial"/>
                <a:cs typeface="Arial"/>
                <a:sym typeface="Arial"/>
              </a:defRPr>
            </a:lvl2pPr>
            <a:lvl3pPr marL="1371600" lvl="2" indent="-32004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Century Gothic"/>
              <a:buChar char="•"/>
              <a:defRPr sz="1600"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marL="2286000" lvl="4" indent="-330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10" name="Google Shape;110;p23"/>
          <p:cNvSpPr txBox="1"/>
          <p:nvPr/>
        </p:nvSpPr>
        <p:spPr>
          <a:xfrm>
            <a:off x="6007712" y="6583680"/>
            <a:ext cx="2895600" cy="182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Bottombar and logo">
  <p:cSld name="8_Bottombar and logo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ntent boxes with reverse headers">
  <p:cSld name="2 content boxes with reverse headers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5"/>
          <p:cNvSpPr txBox="1">
            <a:spLocks noGrp="1"/>
          </p:cNvSpPr>
          <p:nvPr>
            <p:ph type="title"/>
          </p:nvPr>
        </p:nvSpPr>
        <p:spPr>
          <a:xfrm>
            <a:off x="144018" y="237744"/>
            <a:ext cx="8742807" cy="905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5"/>
          <p:cNvSpPr txBox="1">
            <a:spLocks noGrp="1"/>
          </p:cNvSpPr>
          <p:nvPr>
            <p:ph type="body" idx="1"/>
          </p:nvPr>
        </p:nvSpPr>
        <p:spPr>
          <a:xfrm>
            <a:off x="228600" y="1447800"/>
            <a:ext cx="4235958" cy="82119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620"/>
              <a:buNone/>
              <a:defRPr sz="18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5" name="Google Shape;115;p25"/>
          <p:cNvSpPr txBox="1">
            <a:spLocks noGrp="1"/>
          </p:cNvSpPr>
          <p:nvPr>
            <p:ph type="body" idx="2"/>
          </p:nvPr>
        </p:nvSpPr>
        <p:spPr>
          <a:xfrm>
            <a:off x="228600" y="2268990"/>
            <a:ext cx="4235958" cy="3813071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004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Century Gothic"/>
              <a:buChar char="•"/>
              <a:defRPr sz="1600"/>
            </a:lvl1pPr>
            <a:lvl2pPr marL="914400" lvl="1" indent="-30861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60"/>
              <a:buFont typeface="Century Gothic"/>
              <a:buChar char="–"/>
              <a:defRPr sz="1400"/>
            </a:lvl2pPr>
            <a:lvl3pPr marL="1371600" lvl="2" indent="-29718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80"/>
              <a:buFont typeface="Century Gothic"/>
              <a:buChar char="•"/>
              <a:defRPr sz="1200"/>
            </a:lvl3pPr>
            <a:lvl4pPr marL="1828800" lvl="3" indent="-29718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80"/>
              <a:buFont typeface="Century Gothic"/>
              <a:buChar char="–"/>
              <a:defRPr sz="1200"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16" name="Google Shape;116;p25"/>
          <p:cNvSpPr txBox="1">
            <a:spLocks noGrp="1"/>
          </p:cNvSpPr>
          <p:nvPr>
            <p:ph type="body" idx="3"/>
          </p:nvPr>
        </p:nvSpPr>
        <p:spPr>
          <a:xfrm>
            <a:off x="4651440" y="1447800"/>
            <a:ext cx="4235385" cy="82119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620"/>
              <a:buNone/>
              <a:defRPr sz="18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7" name="Google Shape;117;p25"/>
          <p:cNvSpPr txBox="1">
            <a:spLocks noGrp="1"/>
          </p:cNvSpPr>
          <p:nvPr>
            <p:ph type="body" idx="4"/>
          </p:nvPr>
        </p:nvSpPr>
        <p:spPr>
          <a:xfrm>
            <a:off x="4651440" y="2273382"/>
            <a:ext cx="4235385" cy="3813071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004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Century Gothic"/>
              <a:buChar char="•"/>
              <a:defRPr sz="1600"/>
            </a:lvl1pPr>
            <a:lvl2pPr marL="914400" lvl="1" indent="-30861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60"/>
              <a:buFont typeface="Century Gothic"/>
              <a:buChar char="–"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29718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80"/>
              <a:buFont typeface="Century Gothic"/>
              <a:buChar char="•"/>
              <a:defRPr sz="1200"/>
            </a:lvl3pPr>
            <a:lvl4pPr marL="1828800" lvl="3" indent="-29718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80"/>
              <a:buFont typeface="Century Gothic"/>
              <a:buChar char="–"/>
              <a:defRPr sz="1200"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18" name="Google Shape;118;p25"/>
          <p:cNvSpPr txBox="1"/>
          <p:nvPr/>
        </p:nvSpPr>
        <p:spPr>
          <a:xfrm>
            <a:off x="6007712" y="6583680"/>
            <a:ext cx="2895600" cy="182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3 content boxes with reverse headers">
  <p:cSld name="TWO_OBJECTS_WITH_TEXT 2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6"/>
          <p:cNvSpPr txBox="1">
            <a:spLocks noGrp="1"/>
          </p:cNvSpPr>
          <p:nvPr>
            <p:ph type="title"/>
          </p:nvPr>
        </p:nvSpPr>
        <p:spPr>
          <a:xfrm>
            <a:off x="144018" y="237744"/>
            <a:ext cx="8828532" cy="905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6"/>
          <p:cNvSpPr txBox="1">
            <a:spLocks noGrp="1"/>
          </p:cNvSpPr>
          <p:nvPr>
            <p:ph type="body" idx="1"/>
          </p:nvPr>
        </p:nvSpPr>
        <p:spPr>
          <a:xfrm>
            <a:off x="228600" y="1452618"/>
            <a:ext cx="2741184" cy="821190"/>
          </a:xfrm>
          <a:prstGeom prst="rect">
            <a:avLst/>
          </a:prstGeom>
          <a:solidFill>
            <a:schemeClr val="dk2"/>
          </a:solidFill>
          <a:ln w="127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620"/>
              <a:buNone/>
              <a:defRPr sz="18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2" name="Google Shape;122;p26"/>
          <p:cNvSpPr txBox="1">
            <a:spLocks noGrp="1"/>
          </p:cNvSpPr>
          <p:nvPr>
            <p:ph type="body" idx="2"/>
          </p:nvPr>
        </p:nvSpPr>
        <p:spPr>
          <a:xfrm>
            <a:off x="228600" y="2273808"/>
            <a:ext cx="2741184" cy="3813071"/>
          </a:xfrm>
          <a:prstGeom prst="rect">
            <a:avLst/>
          </a:prstGeom>
          <a:noFill/>
          <a:ln w="127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004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Century Gothic"/>
              <a:buChar char="•"/>
              <a:defRPr sz="1600"/>
            </a:lvl1pPr>
            <a:lvl2pPr marL="914400" lvl="1" indent="-30861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60"/>
              <a:buFont typeface="Century Gothic"/>
              <a:buChar char="–"/>
              <a:defRPr sz="1400"/>
            </a:lvl2pPr>
            <a:lvl3pPr marL="1371600" lvl="2" indent="-29718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80"/>
              <a:buFont typeface="Century Gothic"/>
              <a:buChar char="•"/>
              <a:defRPr sz="1200"/>
            </a:lvl3pPr>
            <a:lvl4pPr marL="1828800" lvl="3" indent="-29718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80"/>
              <a:buFont typeface="Century Gothic"/>
              <a:buChar char="–"/>
              <a:defRPr sz="1200"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23" name="Google Shape;123;p26"/>
          <p:cNvSpPr txBox="1">
            <a:spLocks noGrp="1"/>
          </p:cNvSpPr>
          <p:nvPr>
            <p:ph type="body" idx="3"/>
          </p:nvPr>
        </p:nvSpPr>
        <p:spPr>
          <a:xfrm>
            <a:off x="3191467" y="1452618"/>
            <a:ext cx="2743200" cy="821190"/>
          </a:xfrm>
          <a:prstGeom prst="rect">
            <a:avLst/>
          </a:prstGeom>
          <a:solidFill>
            <a:schemeClr val="dk2"/>
          </a:solidFill>
          <a:ln w="127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620"/>
              <a:buNone/>
              <a:defRPr sz="18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4" name="Google Shape;124;p26"/>
          <p:cNvSpPr txBox="1">
            <a:spLocks noGrp="1"/>
          </p:cNvSpPr>
          <p:nvPr>
            <p:ph type="body" idx="4"/>
          </p:nvPr>
        </p:nvSpPr>
        <p:spPr>
          <a:xfrm>
            <a:off x="3191467" y="2278200"/>
            <a:ext cx="2743200" cy="3813071"/>
          </a:xfrm>
          <a:prstGeom prst="rect">
            <a:avLst/>
          </a:prstGeom>
          <a:noFill/>
          <a:ln w="127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004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Century Gothic"/>
              <a:buChar char="•"/>
              <a:defRPr sz="1600"/>
            </a:lvl1pPr>
            <a:lvl2pPr marL="914400" lvl="1" indent="-30861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60"/>
              <a:buFont typeface="Century Gothic"/>
              <a:buChar char="–"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29718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80"/>
              <a:buFont typeface="Century Gothic"/>
              <a:buChar char="•"/>
              <a:defRPr sz="1200"/>
            </a:lvl3pPr>
            <a:lvl4pPr marL="1828800" lvl="3" indent="-29718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80"/>
              <a:buFont typeface="Century Gothic"/>
              <a:buChar char="–"/>
              <a:defRPr sz="1200"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25" name="Google Shape;125;p26"/>
          <p:cNvSpPr txBox="1">
            <a:spLocks noGrp="1"/>
          </p:cNvSpPr>
          <p:nvPr>
            <p:ph type="body" idx="5"/>
          </p:nvPr>
        </p:nvSpPr>
        <p:spPr>
          <a:xfrm>
            <a:off x="6156350" y="1452618"/>
            <a:ext cx="2743200" cy="821190"/>
          </a:xfrm>
          <a:prstGeom prst="rect">
            <a:avLst/>
          </a:prstGeom>
          <a:solidFill>
            <a:schemeClr val="dk2"/>
          </a:solidFill>
          <a:ln w="127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620"/>
              <a:buNone/>
              <a:defRPr sz="18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6" name="Google Shape;126;p26"/>
          <p:cNvSpPr txBox="1">
            <a:spLocks noGrp="1"/>
          </p:cNvSpPr>
          <p:nvPr>
            <p:ph type="body" idx="6"/>
          </p:nvPr>
        </p:nvSpPr>
        <p:spPr>
          <a:xfrm>
            <a:off x="6156350" y="2278200"/>
            <a:ext cx="2743200" cy="3813071"/>
          </a:xfrm>
          <a:prstGeom prst="rect">
            <a:avLst/>
          </a:prstGeom>
          <a:noFill/>
          <a:ln w="127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2004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Century Gothic"/>
              <a:buChar char="•"/>
              <a:defRPr sz="1600"/>
            </a:lvl1pPr>
            <a:lvl2pPr marL="914400" lvl="1" indent="-30861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60"/>
              <a:buFont typeface="Century Gothic"/>
              <a:buChar char="–"/>
              <a:defRPr sz="1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29718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80"/>
              <a:buFont typeface="Century Gothic"/>
              <a:buChar char="•"/>
              <a:defRPr sz="1200"/>
            </a:lvl3pPr>
            <a:lvl4pPr marL="1828800" lvl="3" indent="-29718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80"/>
              <a:buFont typeface="Century Gothic"/>
              <a:buChar char="–"/>
              <a:defRPr sz="1200"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27" name="Google Shape;127;p26"/>
          <p:cNvSpPr txBox="1"/>
          <p:nvPr/>
        </p:nvSpPr>
        <p:spPr>
          <a:xfrm>
            <a:off x="6007712" y="6583680"/>
            <a:ext cx="2895600" cy="182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4 section science highlight">
  <p:cSld name="5_4 section science highlight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27"/>
          <p:cNvGrpSpPr/>
          <p:nvPr/>
        </p:nvGrpSpPr>
        <p:grpSpPr>
          <a:xfrm>
            <a:off x="235996" y="948037"/>
            <a:ext cx="8908005" cy="5688482"/>
            <a:chOff x="274319" y="948037"/>
            <a:chExt cx="11917681" cy="5688482"/>
          </a:xfrm>
        </p:grpSpPr>
        <p:sp>
          <p:nvSpPr>
            <p:cNvPr id="130" name="Google Shape;130;p27"/>
            <p:cNvSpPr/>
            <p:nvPr/>
          </p:nvSpPr>
          <p:spPr>
            <a:xfrm>
              <a:off x="274319" y="1376098"/>
              <a:ext cx="2874807" cy="5260421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25000">
                  <a:srgbClr val="F2F2F2"/>
                </a:gs>
                <a:gs pos="100000">
                  <a:srgbClr val="CFCFCF"/>
                </a:gs>
              </a:gsLst>
              <a:lin ang="16200000" scaled="0"/>
            </a:gra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27"/>
            <p:cNvSpPr/>
            <p:nvPr/>
          </p:nvSpPr>
          <p:spPr>
            <a:xfrm>
              <a:off x="274320" y="948037"/>
              <a:ext cx="2874807" cy="4437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27"/>
            <p:cNvSpPr/>
            <p:nvPr/>
          </p:nvSpPr>
          <p:spPr>
            <a:xfrm>
              <a:off x="3288610" y="1376098"/>
              <a:ext cx="2874807" cy="5260421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25000">
                  <a:srgbClr val="F2F2F2"/>
                </a:gs>
                <a:gs pos="100000">
                  <a:srgbClr val="CFCFCF"/>
                </a:gs>
              </a:gsLst>
              <a:lin ang="16200000" scaled="0"/>
            </a:gra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27"/>
            <p:cNvSpPr/>
            <p:nvPr/>
          </p:nvSpPr>
          <p:spPr>
            <a:xfrm>
              <a:off x="3288610" y="948037"/>
              <a:ext cx="2874807" cy="4437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27"/>
            <p:cNvSpPr/>
            <p:nvPr/>
          </p:nvSpPr>
          <p:spPr>
            <a:xfrm>
              <a:off x="6302900" y="1376098"/>
              <a:ext cx="2874807" cy="5260421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25000">
                  <a:srgbClr val="F2F2F2"/>
                </a:gs>
                <a:gs pos="100000">
                  <a:srgbClr val="CFCFCF"/>
                </a:gs>
              </a:gsLst>
              <a:lin ang="16200000" scaled="0"/>
            </a:gra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27"/>
            <p:cNvSpPr/>
            <p:nvPr/>
          </p:nvSpPr>
          <p:spPr>
            <a:xfrm>
              <a:off x="6302901" y="948037"/>
              <a:ext cx="2874807" cy="4437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27"/>
            <p:cNvSpPr/>
            <p:nvPr/>
          </p:nvSpPr>
          <p:spPr>
            <a:xfrm>
              <a:off x="9317192" y="1376098"/>
              <a:ext cx="2874807" cy="5260421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25000">
                  <a:srgbClr val="F2F2F2"/>
                </a:gs>
                <a:gs pos="100000">
                  <a:srgbClr val="CFCFCF"/>
                </a:gs>
              </a:gsLst>
              <a:lin ang="16200000" scaled="0"/>
            </a:gra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27"/>
            <p:cNvSpPr/>
            <p:nvPr/>
          </p:nvSpPr>
          <p:spPr>
            <a:xfrm>
              <a:off x="9317193" y="948037"/>
              <a:ext cx="2874807" cy="4437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8" name="Google Shape;138;p27"/>
          <p:cNvSpPr txBox="1">
            <a:spLocks noGrp="1"/>
          </p:cNvSpPr>
          <p:nvPr>
            <p:ph type="body" idx="1"/>
          </p:nvPr>
        </p:nvSpPr>
        <p:spPr>
          <a:xfrm>
            <a:off x="213035" y="1005840"/>
            <a:ext cx="2146093" cy="370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620"/>
              <a:buNone/>
              <a:defRPr sz="18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39" name="Google Shape;139;p27"/>
          <p:cNvSpPr txBox="1">
            <a:spLocks noGrp="1"/>
          </p:cNvSpPr>
          <p:nvPr>
            <p:ph type="body" idx="2"/>
          </p:nvPr>
        </p:nvSpPr>
        <p:spPr>
          <a:xfrm>
            <a:off x="213034" y="1527048"/>
            <a:ext cx="2146094" cy="5010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>
            <a:lvl1pPr marL="457200" lvl="0" indent="-33147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620"/>
              <a:buChar char="•"/>
              <a:defRPr sz="1800"/>
            </a:lvl1pPr>
            <a:lvl2pPr marL="914400" lvl="1" indent="-32004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Char char="–"/>
              <a:defRPr sz="1600"/>
            </a:lvl2pPr>
            <a:lvl3pPr marL="1371600" lvl="2" indent="-30861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60"/>
              <a:buChar char="•"/>
              <a:defRPr sz="1400"/>
            </a:lvl3pPr>
            <a:lvl4pPr marL="1828800" lvl="3" indent="-30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Char char="–"/>
              <a:defRPr sz="1200"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Arial"/>
              <a:buChar char="•"/>
              <a:defRPr sz="14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40" name="Google Shape;140;p27"/>
          <p:cNvSpPr txBox="1">
            <a:spLocks noGrp="1"/>
          </p:cNvSpPr>
          <p:nvPr>
            <p:ph type="body" idx="3"/>
          </p:nvPr>
        </p:nvSpPr>
        <p:spPr>
          <a:xfrm>
            <a:off x="2473753" y="1005840"/>
            <a:ext cx="2156105" cy="370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620"/>
              <a:buNone/>
              <a:defRPr sz="18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1" name="Google Shape;141;p27"/>
          <p:cNvSpPr txBox="1">
            <a:spLocks noGrp="1"/>
          </p:cNvSpPr>
          <p:nvPr>
            <p:ph type="body" idx="4"/>
          </p:nvPr>
        </p:nvSpPr>
        <p:spPr>
          <a:xfrm>
            <a:off x="2473753" y="1527048"/>
            <a:ext cx="2156105" cy="5010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>
            <a:lvl1pPr marL="457200" lvl="0" indent="-33147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620"/>
              <a:buChar char="•"/>
              <a:defRPr sz="1800"/>
            </a:lvl1pPr>
            <a:lvl2pPr marL="914400" lvl="1" indent="-32004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Char char="–"/>
              <a:defRPr sz="1600"/>
            </a:lvl2pPr>
            <a:lvl3pPr marL="1371600" lvl="2" indent="-30861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60"/>
              <a:buChar char="•"/>
              <a:defRPr sz="1400"/>
            </a:lvl3pPr>
            <a:lvl4pPr marL="1828800" lvl="3" indent="-30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Char char="–"/>
              <a:defRPr sz="1200"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»"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42" name="Google Shape;142;p27"/>
          <p:cNvSpPr txBox="1">
            <a:spLocks noGrp="1"/>
          </p:cNvSpPr>
          <p:nvPr>
            <p:ph type="body" idx="5"/>
          </p:nvPr>
        </p:nvSpPr>
        <p:spPr>
          <a:xfrm>
            <a:off x="4742010" y="1005840"/>
            <a:ext cx="2148566" cy="370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620"/>
              <a:buNone/>
              <a:defRPr sz="18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3" name="Google Shape;143;p27"/>
          <p:cNvSpPr txBox="1">
            <a:spLocks noGrp="1"/>
          </p:cNvSpPr>
          <p:nvPr>
            <p:ph type="body" idx="6"/>
          </p:nvPr>
        </p:nvSpPr>
        <p:spPr>
          <a:xfrm>
            <a:off x="4742010" y="1527048"/>
            <a:ext cx="2148566" cy="5010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>
            <a:lvl1pPr marL="457200" lvl="0" indent="-33147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620"/>
              <a:buChar char="•"/>
              <a:defRPr sz="1800"/>
            </a:lvl1pPr>
            <a:lvl2pPr marL="914400" lvl="1" indent="-32004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Char char="–"/>
              <a:defRPr sz="1600"/>
            </a:lvl2pPr>
            <a:lvl3pPr marL="1371600" lvl="2" indent="-30861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60"/>
              <a:buChar char="•"/>
              <a:defRPr sz="1400"/>
            </a:lvl3pPr>
            <a:lvl4pPr marL="1828800" lvl="3" indent="-30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Char char="–"/>
              <a:defRPr sz="1200"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»"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44" name="Google Shape;144;p27"/>
          <p:cNvSpPr/>
          <p:nvPr/>
        </p:nvSpPr>
        <p:spPr>
          <a:xfrm>
            <a:off x="320041" y="320040"/>
            <a:ext cx="8823960" cy="510909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7"/>
          <p:cNvSpPr txBox="1">
            <a:spLocks noGrp="1"/>
          </p:cNvSpPr>
          <p:nvPr>
            <p:ph type="title"/>
          </p:nvPr>
        </p:nvSpPr>
        <p:spPr>
          <a:xfrm>
            <a:off x="350296" y="384907"/>
            <a:ext cx="8823960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7"/>
          <p:cNvSpPr/>
          <p:nvPr/>
        </p:nvSpPr>
        <p:spPr>
          <a:xfrm>
            <a:off x="235996" y="320040"/>
            <a:ext cx="114300" cy="51090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/>
          <p:cNvSpPr/>
          <p:nvPr/>
        </p:nvSpPr>
        <p:spPr>
          <a:xfrm flipH="1">
            <a:off x="8886825" y="6636518"/>
            <a:ext cx="210301" cy="142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 sz="9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 sz="9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27"/>
          <p:cNvSpPr txBox="1">
            <a:spLocks noGrp="1"/>
          </p:cNvSpPr>
          <p:nvPr>
            <p:ph type="body" idx="7"/>
          </p:nvPr>
        </p:nvSpPr>
        <p:spPr>
          <a:xfrm>
            <a:off x="6995189" y="1005840"/>
            <a:ext cx="2148566" cy="370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620"/>
              <a:buNone/>
              <a:defRPr sz="18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9" name="Google Shape;149;p27"/>
          <p:cNvSpPr txBox="1">
            <a:spLocks noGrp="1"/>
          </p:cNvSpPr>
          <p:nvPr>
            <p:ph type="body" idx="8"/>
          </p:nvPr>
        </p:nvSpPr>
        <p:spPr>
          <a:xfrm>
            <a:off x="6995189" y="1527048"/>
            <a:ext cx="2148566" cy="5010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>
            <a:lvl1pPr marL="457200" lvl="0" indent="-33147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620"/>
              <a:buChar char="•"/>
              <a:defRPr sz="1800"/>
            </a:lvl1pPr>
            <a:lvl2pPr marL="914400" lvl="1" indent="-32004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Char char="–"/>
              <a:defRPr sz="1600"/>
            </a:lvl2pPr>
            <a:lvl3pPr marL="1371600" lvl="2" indent="-30861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60"/>
              <a:buChar char="•"/>
              <a:defRPr sz="1400"/>
            </a:lvl3pPr>
            <a:lvl4pPr marL="1828800" lvl="3" indent="-30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Char char="–"/>
              <a:defRPr sz="1200"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»"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pic>
        <p:nvPicPr>
          <p:cNvPr id="150" name="Google Shape;150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54849" y="6318074"/>
            <a:ext cx="1138141" cy="307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812281"/>
            <a:ext cx="9144000" cy="45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3 section science highlight">
  <p:cSld name="6_3 section science highlight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oogle Shape;153;p28"/>
          <p:cNvGrpSpPr/>
          <p:nvPr/>
        </p:nvGrpSpPr>
        <p:grpSpPr>
          <a:xfrm>
            <a:off x="228600" y="948037"/>
            <a:ext cx="8915399" cy="5688482"/>
            <a:chOff x="274318" y="948037"/>
            <a:chExt cx="11917681" cy="5688482"/>
          </a:xfrm>
        </p:grpSpPr>
        <p:sp>
          <p:nvSpPr>
            <p:cNvPr id="154" name="Google Shape;154;p28"/>
            <p:cNvSpPr/>
            <p:nvPr/>
          </p:nvSpPr>
          <p:spPr>
            <a:xfrm>
              <a:off x="274318" y="1376098"/>
              <a:ext cx="3848089" cy="5260421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28000">
                  <a:srgbClr val="F2F2F2"/>
                </a:gs>
                <a:gs pos="100000">
                  <a:srgbClr val="CFCFCF"/>
                </a:gs>
              </a:gsLst>
              <a:lin ang="16200000" scaled="0"/>
            </a:gra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28"/>
            <p:cNvSpPr/>
            <p:nvPr/>
          </p:nvSpPr>
          <p:spPr>
            <a:xfrm>
              <a:off x="274319" y="948037"/>
              <a:ext cx="3848089" cy="4437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28"/>
            <p:cNvSpPr/>
            <p:nvPr/>
          </p:nvSpPr>
          <p:spPr>
            <a:xfrm>
              <a:off x="4309114" y="1376098"/>
              <a:ext cx="3848089" cy="5260421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28000">
                  <a:srgbClr val="F2F2F2"/>
                </a:gs>
                <a:gs pos="100000">
                  <a:srgbClr val="CFCFCF"/>
                </a:gs>
              </a:gsLst>
              <a:lin ang="16200000" scaled="0"/>
            </a:gra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28"/>
            <p:cNvSpPr/>
            <p:nvPr/>
          </p:nvSpPr>
          <p:spPr>
            <a:xfrm>
              <a:off x="4309114" y="948037"/>
              <a:ext cx="3848089" cy="4437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28"/>
            <p:cNvSpPr/>
            <p:nvPr/>
          </p:nvSpPr>
          <p:spPr>
            <a:xfrm>
              <a:off x="8343909" y="1376098"/>
              <a:ext cx="3848089" cy="5260421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28000">
                  <a:srgbClr val="F2F2F2"/>
                </a:gs>
                <a:gs pos="100000">
                  <a:srgbClr val="CFCFCF"/>
                </a:gs>
              </a:gsLst>
              <a:lin ang="16200000" scaled="0"/>
            </a:gra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28"/>
            <p:cNvSpPr/>
            <p:nvPr/>
          </p:nvSpPr>
          <p:spPr>
            <a:xfrm>
              <a:off x="8343910" y="948037"/>
              <a:ext cx="3848089" cy="4437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0" name="Google Shape;160;p28"/>
          <p:cNvSpPr txBox="1">
            <a:spLocks noGrp="1"/>
          </p:cNvSpPr>
          <p:nvPr>
            <p:ph type="body" idx="1"/>
          </p:nvPr>
        </p:nvSpPr>
        <p:spPr>
          <a:xfrm>
            <a:off x="220331" y="1005840"/>
            <a:ext cx="2858569" cy="370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620"/>
              <a:buNone/>
              <a:defRPr sz="18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61" name="Google Shape;161;p28"/>
          <p:cNvSpPr txBox="1">
            <a:spLocks noGrp="1"/>
          </p:cNvSpPr>
          <p:nvPr>
            <p:ph type="body" idx="2"/>
          </p:nvPr>
        </p:nvSpPr>
        <p:spPr>
          <a:xfrm>
            <a:off x="220330" y="1527048"/>
            <a:ext cx="2858570" cy="5010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>
            <a:lvl1pPr marL="457200" lvl="0" indent="-33147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620"/>
              <a:buChar char="•"/>
              <a:defRPr sz="1800"/>
            </a:lvl1pPr>
            <a:lvl2pPr marL="914400" lvl="1" indent="-32004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Char char="–"/>
              <a:defRPr sz="1600"/>
            </a:lvl2pPr>
            <a:lvl3pPr marL="1371600" lvl="2" indent="-30861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60"/>
              <a:buChar char="•"/>
              <a:defRPr sz="1400"/>
            </a:lvl3pPr>
            <a:lvl4pPr marL="1828800" lvl="3" indent="-30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Char char="–"/>
              <a:defRPr sz="1200"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Arial"/>
              <a:buChar char="•"/>
              <a:defRPr sz="14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62" name="Google Shape;162;p28"/>
          <p:cNvSpPr txBox="1">
            <a:spLocks noGrp="1"/>
          </p:cNvSpPr>
          <p:nvPr>
            <p:ph type="body" idx="3"/>
          </p:nvPr>
        </p:nvSpPr>
        <p:spPr>
          <a:xfrm>
            <a:off x="3245998" y="1005840"/>
            <a:ext cx="2871904" cy="370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620"/>
              <a:buNone/>
              <a:defRPr sz="18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63" name="Google Shape;163;p28"/>
          <p:cNvSpPr txBox="1">
            <a:spLocks noGrp="1"/>
          </p:cNvSpPr>
          <p:nvPr>
            <p:ph type="body" idx="4"/>
          </p:nvPr>
        </p:nvSpPr>
        <p:spPr>
          <a:xfrm>
            <a:off x="3245998" y="1527048"/>
            <a:ext cx="2871904" cy="5010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>
            <a:lvl1pPr marL="457200" lvl="0" indent="-33147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620"/>
              <a:buChar char="•"/>
              <a:defRPr sz="1800"/>
            </a:lvl1pPr>
            <a:lvl2pPr marL="914400" lvl="1" indent="-32004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Char char="–"/>
              <a:defRPr sz="1600"/>
            </a:lvl2pPr>
            <a:lvl3pPr marL="1371600" lvl="2" indent="-30861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60"/>
              <a:buChar char="•"/>
              <a:defRPr sz="1400"/>
            </a:lvl3pPr>
            <a:lvl4pPr marL="1828800" lvl="3" indent="-30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Char char="–"/>
              <a:defRPr sz="1200"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»"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64" name="Google Shape;164;p28"/>
          <p:cNvSpPr txBox="1">
            <a:spLocks noGrp="1"/>
          </p:cNvSpPr>
          <p:nvPr>
            <p:ph type="body" idx="5"/>
          </p:nvPr>
        </p:nvSpPr>
        <p:spPr>
          <a:xfrm>
            <a:off x="6278222" y="1005840"/>
            <a:ext cx="2861863" cy="370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620"/>
              <a:buNone/>
              <a:defRPr sz="18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65" name="Google Shape;165;p28"/>
          <p:cNvSpPr txBox="1">
            <a:spLocks noGrp="1"/>
          </p:cNvSpPr>
          <p:nvPr>
            <p:ph type="body" idx="6"/>
          </p:nvPr>
        </p:nvSpPr>
        <p:spPr>
          <a:xfrm>
            <a:off x="6278222" y="1527048"/>
            <a:ext cx="2861863" cy="5010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>
            <a:lvl1pPr marL="457200" lvl="0" indent="-33147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620"/>
              <a:buChar char="•"/>
              <a:defRPr sz="1800"/>
            </a:lvl1pPr>
            <a:lvl2pPr marL="914400" lvl="1" indent="-32004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Char char="–"/>
              <a:defRPr sz="1600"/>
            </a:lvl2pPr>
            <a:lvl3pPr marL="1371600" lvl="2" indent="-30861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60"/>
              <a:buChar char="•"/>
              <a:defRPr sz="1400"/>
            </a:lvl3pPr>
            <a:lvl4pPr marL="1828800" lvl="3" indent="-30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Char char="–"/>
              <a:defRPr sz="1200"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»"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66" name="Google Shape;166;p28"/>
          <p:cNvSpPr/>
          <p:nvPr/>
        </p:nvSpPr>
        <p:spPr>
          <a:xfrm>
            <a:off x="320041" y="320040"/>
            <a:ext cx="8823960" cy="510909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8"/>
          <p:cNvSpPr txBox="1">
            <a:spLocks noGrp="1"/>
          </p:cNvSpPr>
          <p:nvPr>
            <p:ph type="title"/>
          </p:nvPr>
        </p:nvSpPr>
        <p:spPr>
          <a:xfrm>
            <a:off x="342900" y="371051"/>
            <a:ext cx="8814329" cy="401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8"/>
          <p:cNvSpPr/>
          <p:nvPr/>
        </p:nvSpPr>
        <p:spPr>
          <a:xfrm>
            <a:off x="228600" y="320040"/>
            <a:ext cx="114300" cy="51090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8"/>
          <p:cNvSpPr/>
          <p:nvPr/>
        </p:nvSpPr>
        <p:spPr>
          <a:xfrm flipH="1">
            <a:off x="8886825" y="6636518"/>
            <a:ext cx="210301" cy="142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 sz="9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 sz="9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0" name="Google Shape;170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54849" y="6318074"/>
            <a:ext cx="1138141" cy="307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812281"/>
            <a:ext cx="9144000" cy="45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Question slides">
  <p:cSld name="7_Question slides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29"/>
          <p:cNvGrpSpPr/>
          <p:nvPr/>
        </p:nvGrpSpPr>
        <p:grpSpPr>
          <a:xfrm>
            <a:off x="231276" y="320039"/>
            <a:ext cx="8912725" cy="919959"/>
            <a:chOff x="308368" y="320040"/>
            <a:chExt cx="11883633" cy="510909"/>
          </a:xfrm>
        </p:grpSpPr>
        <p:sp>
          <p:nvSpPr>
            <p:cNvPr id="174" name="Google Shape;174;p29"/>
            <p:cNvSpPr/>
            <p:nvPr/>
          </p:nvSpPr>
          <p:spPr>
            <a:xfrm>
              <a:off x="426721" y="320040"/>
              <a:ext cx="11765280" cy="510909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29"/>
            <p:cNvSpPr/>
            <p:nvPr/>
          </p:nvSpPr>
          <p:spPr>
            <a:xfrm>
              <a:off x="308368" y="320040"/>
              <a:ext cx="152400" cy="51090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6" name="Google Shape;176;p29"/>
          <p:cNvSpPr/>
          <p:nvPr/>
        </p:nvSpPr>
        <p:spPr>
          <a:xfrm>
            <a:off x="228600" y="1384275"/>
            <a:ext cx="8915400" cy="5252245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28000">
                <a:srgbClr val="F2F2F2"/>
              </a:gs>
              <a:gs pos="100000">
                <a:srgbClr val="CFCFCF"/>
              </a:gs>
            </a:gsLst>
            <a:lin ang="16200000" scaled="0"/>
          </a:gra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9"/>
          <p:cNvSpPr txBox="1">
            <a:spLocks noGrp="1"/>
          </p:cNvSpPr>
          <p:nvPr>
            <p:ph type="body" idx="1"/>
          </p:nvPr>
        </p:nvSpPr>
        <p:spPr>
          <a:xfrm>
            <a:off x="320039" y="1467134"/>
            <a:ext cx="8812748" cy="5070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>
            <a:lvl1pPr marL="457200" lvl="0" indent="-33147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620"/>
              <a:buChar char="•"/>
              <a:defRPr sz="1800"/>
            </a:lvl1pPr>
            <a:lvl2pPr marL="914400" lvl="1" indent="-32004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Char char="–"/>
              <a:defRPr sz="1600"/>
            </a:lvl2pPr>
            <a:lvl3pPr marL="1371600" lvl="2" indent="-30861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60"/>
              <a:buChar char="•"/>
              <a:defRPr sz="1400"/>
            </a:lvl3pPr>
            <a:lvl4pPr marL="1828800" lvl="3" indent="-30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Char char="–"/>
              <a:defRPr sz="1200"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Arial"/>
              <a:buChar char="•"/>
              <a:defRPr sz="14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78" name="Google Shape;178;p29"/>
          <p:cNvSpPr txBox="1">
            <a:spLocks noGrp="1"/>
          </p:cNvSpPr>
          <p:nvPr>
            <p:ph type="title"/>
          </p:nvPr>
        </p:nvSpPr>
        <p:spPr>
          <a:xfrm>
            <a:off x="345576" y="320040"/>
            <a:ext cx="8787211" cy="905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29"/>
          <p:cNvSpPr/>
          <p:nvPr/>
        </p:nvSpPr>
        <p:spPr>
          <a:xfrm flipH="1">
            <a:off x="8886825" y="6636518"/>
            <a:ext cx="210301" cy="142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 sz="9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 sz="9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54849" y="6318074"/>
            <a:ext cx="1138141" cy="307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812281"/>
            <a:ext cx="9144000" cy="45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3 section science highlight">
  <p:cSld name="1_3 section science highlight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0"/>
          <p:cNvSpPr/>
          <p:nvPr/>
        </p:nvSpPr>
        <p:spPr>
          <a:xfrm>
            <a:off x="205742" y="1313543"/>
            <a:ext cx="2901103" cy="3731986"/>
          </a:xfrm>
          <a:prstGeom prst="rect">
            <a:avLst/>
          </a:prstGeom>
          <a:solidFill>
            <a:srgbClr val="CFCFC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4" name="Google Shape;184;p30"/>
          <p:cNvSpPr/>
          <p:nvPr/>
        </p:nvSpPr>
        <p:spPr>
          <a:xfrm>
            <a:off x="3224319" y="1313543"/>
            <a:ext cx="2900934" cy="3731986"/>
          </a:xfrm>
          <a:prstGeom prst="rect">
            <a:avLst/>
          </a:prstGeom>
          <a:solidFill>
            <a:srgbClr val="CFCFC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5" name="Google Shape;185;p30"/>
          <p:cNvSpPr/>
          <p:nvPr/>
        </p:nvSpPr>
        <p:spPr>
          <a:xfrm>
            <a:off x="6242895" y="1313543"/>
            <a:ext cx="2901103" cy="3731986"/>
          </a:xfrm>
          <a:prstGeom prst="rect">
            <a:avLst/>
          </a:prstGeom>
          <a:solidFill>
            <a:srgbClr val="CFCFC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6" name="Google Shape;186;p30"/>
          <p:cNvSpPr/>
          <p:nvPr/>
        </p:nvSpPr>
        <p:spPr>
          <a:xfrm>
            <a:off x="205742" y="948037"/>
            <a:ext cx="2900068" cy="486888"/>
          </a:xfrm>
          <a:prstGeom prst="rect">
            <a:avLst/>
          </a:prstGeom>
          <a:solidFill>
            <a:srgbClr val="307E98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7" name="Google Shape;187;p30"/>
          <p:cNvSpPr/>
          <p:nvPr/>
        </p:nvSpPr>
        <p:spPr>
          <a:xfrm>
            <a:off x="3224318" y="948037"/>
            <a:ext cx="2900934" cy="486888"/>
          </a:xfrm>
          <a:prstGeom prst="rect">
            <a:avLst/>
          </a:prstGeom>
          <a:solidFill>
            <a:srgbClr val="307E98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8" name="Google Shape;188;p30"/>
          <p:cNvSpPr/>
          <p:nvPr/>
        </p:nvSpPr>
        <p:spPr>
          <a:xfrm>
            <a:off x="6242897" y="948037"/>
            <a:ext cx="2914448" cy="486888"/>
          </a:xfrm>
          <a:prstGeom prst="rect">
            <a:avLst/>
          </a:prstGeom>
          <a:solidFill>
            <a:srgbClr val="307E98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9" name="Google Shape;189;p30"/>
          <p:cNvSpPr txBox="1">
            <a:spLocks noGrp="1"/>
          </p:cNvSpPr>
          <p:nvPr>
            <p:ph type="body" idx="1"/>
          </p:nvPr>
        </p:nvSpPr>
        <p:spPr>
          <a:xfrm>
            <a:off x="291086" y="1005840"/>
            <a:ext cx="2854100" cy="406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99"/>
              <a:buNone/>
              <a:defRPr sz="1999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799"/>
              <a:buNone/>
              <a:defRPr sz="1999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19"/>
              <a:buNone/>
              <a:defRPr sz="1799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0" name="Google Shape;190;p30"/>
          <p:cNvSpPr txBox="1">
            <a:spLocks noGrp="1"/>
          </p:cNvSpPr>
          <p:nvPr>
            <p:ph type="body" idx="2"/>
          </p:nvPr>
        </p:nvSpPr>
        <p:spPr>
          <a:xfrm>
            <a:off x="291088" y="1527048"/>
            <a:ext cx="2710598" cy="411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>
            <a:lvl1pPr marL="457200" lvl="0" indent="-331407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619"/>
              <a:buChar char="•"/>
              <a:defRPr sz="1799"/>
            </a:lvl1pPr>
            <a:lvl2pPr marL="914400" lvl="1" indent="-32004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Char char="–"/>
              <a:defRPr sz="1600"/>
            </a:lvl2pPr>
            <a:lvl3pPr marL="1371600" lvl="2" indent="-30861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60"/>
              <a:buChar char="•"/>
              <a:defRPr sz="1400"/>
            </a:lvl3pPr>
            <a:lvl4pPr marL="1828800" lvl="3" indent="-30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Char char="–"/>
              <a:defRPr sz="1200"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Arial"/>
              <a:buChar char="•"/>
              <a:defRPr sz="14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91" name="Google Shape;191;p30"/>
          <p:cNvSpPr txBox="1">
            <a:spLocks noGrp="1"/>
          </p:cNvSpPr>
          <p:nvPr>
            <p:ph type="body" idx="3"/>
          </p:nvPr>
        </p:nvSpPr>
        <p:spPr>
          <a:xfrm>
            <a:off x="3297860" y="1005840"/>
            <a:ext cx="2827391" cy="406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99"/>
              <a:buNone/>
              <a:defRPr sz="1999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799"/>
              <a:buNone/>
              <a:defRPr sz="1999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19"/>
              <a:buNone/>
              <a:defRPr sz="1799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2" name="Google Shape;192;p30"/>
          <p:cNvSpPr txBox="1">
            <a:spLocks noGrp="1"/>
          </p:cNvSpPr>
          <p:nvPr>
            <p:ph type="body" idx="4"/>
          </p:nvPr>
        </p:nvSpPr>
        <p:spPr>
          <a:xfrm>
            <a:off x="3297862" y="1527048"/>
            <a:ext cx="2709051" cy="411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>
            <a:lvl1pPr marL="457200" lvl="0" indent="-331407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619"/>
              <a:buChar char="•"/>
              <a:defRPr sz="1799"/>
            </a:lvl1pPr>
            <a:lvl2pPr marL="914400" lvl="1" indent="-32004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Char char="–"/>
              <a:defRPr sz="1600"/>
            </a:lvl2pPr>
            <a:lvl3pPr marL="1371600" lvl="2" indent="-30861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60"/>
              <a:buChar char="•"/>
              <a:defRPr sz="1400"/>
            </a:lvl3pPr>
            <a:lvl4pPr marL="1828800" lvl="3" indent="-30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Char char="–"/>
              <a:defRPr sz="1200"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»"/>
              <a:defRPr sz="1400" b="0" i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93" name="Google Shape;193;p30"/>
          <p:cNvSpPr txBox="1">
            <a:spLocks noGrp="1"/>
          </p:cNvSpPr>
          <p:nvPr>
            <p:ph type="body" idx="5"/>
          </p:nvPr>
        </p:nvSpPr>
        <p:spPr>
          <a:xfrm>
            <a:off x="6291527" y="1005840"/>
            <a:ext cx="2852472" cy="406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799"/>
              <a:buNone/>
              <a:defRPr sz="1999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799"/>
              <a:buNone/>
              <a:defRPr sz="1999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19"/>
              <a:buNone/>
              <a:defRPr sz="1799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4" name="Google Shape;194;p30"/>
          <p:cNvSpPr txBox="1">
            <a:spLocks noGrp="1"/>
          </p:cNvSpPr>
          <p:nvPr>
            <p:ph type="body" idx="6"/>
          </p:nvPr>
        </p:nvSpPr>
        <p:spPr>
          <a:xfrm>
            <a:off x="6291528" y="1527048"/>
            <a:ext cx="2709051" cy="4110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>
            <a:lvl1pPr marL="457200" lvl="0" indent="-331407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619"/>
              <a:buChar char="•"/>
              <a:defRPr sz="1799"/>
            </a:lvl1pPr>
            <a:lvl2pPr marL="914400" lvl="1" indent="-32004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Char char="–"/>
              <a:defRPr sz="1600"/>
            </a:lvl2pPr>
            <a:lvl3pPr marL="1371600" lvl="2" indent="-30861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60"/>
              <a:buChar char="•"/>
              <a:defRPr sz="1400"/>
            </a:lvl3pPr>
            <a:lvl4pPr marL="1828800" lvl="3" indent="-30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Char char="–"/>
              <a:defRPr sz="1200"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»"/>
              <a:defRPr sz="1400" b="0" i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95" name="Google Shape;195;p30"/>
          <p:cNvSpPr/>
          <p:nvPr/>
        </p:nvSpPr>
        <p:spPr>
          <a:xfrm>
            <a:off x="1330253" y="320046"/>
            <a:ext cx="7813748" cy="510909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6" name="Google Shape;196;p30"/>
          <p:cNvSpPr txBox="1">
            <a:spLocks noGrp="1"/>
          </p:cNvSpPr>
          <p:nvPr>
            <p:ph type="title"/>
          </p:nvPr>
        </p:nvSpPr>
        <p:spPr>
          <a:xfrm>
            <a:off x="1330253" y="316877"/>
            <a:ext cx="7524204" cy="40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99" b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30"/>
          <p:cNvSpPr/>
          <p:nvPr/>
        </p:nvSpPr>
        <p:spPr>
          <a:xfrm>
            <a:off x="2" y="320046"/>
            <a:ext cx="205740" cy="510909"/>
          </a:xfrm>
          <a:prstGeom prst="rect">
            <a:avLst/>
          </a:prstGeom>
          <a:solidFill>
            <a:srgbClr val="307E98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    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30"/>
          <p:cNvSpPr/>
          <p:nvPr/>
        </p:nvSpPr>
        <p:spPr>
          <a:xfrm>
            <a:off x="205743" y="320046"/>
            <a:ext cx="1059505" cy="510909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9" name="Google Shape;199;p30"/>
          <p:cNvSpPr/>
          <p:nvPr/>
        </p:nvSpPr>
        <p:spPr>
          <a:xfrm flipH="1">
            <a:off x="-3293" y="6626132"/>
            <a:ext cx="210301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 sz="9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‹Nº›</a:t>
            </a:fld>
            <a:endParaRPr sz="900" b="0" i="0" u="none" strike="noStrike" cap="non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00" name="Google Shape;200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8220" y="434066"/>
            <a:ext cx="1028965" cy="2158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Only">
  <p:cSld name="3_Title Only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1"/>
          <p:cNvSpPr txBox="1">
            <a:spLocks noGrp="1"/>
          </p:cNvSpPr>
          <p:nvPr>
            <p:ph type="title"/>
          </p:nvPr>
        </p:nvSpPr>
        <p:spPr>
          <a:xfrm>
            <a:off x="146125" y="233022"/>
            <a:ext cx="8740700" cy="909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3 section science highlight">
  <p:cSld name="7_3 section science highlight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" name="Google Shape;204;p32"/>
          <p:cNvGrpSpPr/>
          <p:nvPr/>
        </p:nvGrpSpPr>
        <p:grpSpPr>
          <a:xfrm>
            <a:off x="228600" y="948037"/>
            <a:ext cx="8915399" cy="5688482"/>
            <a:chOff x="274318" y="948037"/>
            <a:chExt cx="11917681" cy="5688482"/>
          </a:xfrm>
        </p:grpSpPr>
        <p:sp>
          <p:nvSpPr>
            <p:cNvPr id="205" name="Google Shape;205;p32"/>
            <p:cNvSpPr/>
            <p:nvPr/>
          </p:nvSpPr>
          <p:spPr>
            <a:xfrm>
              <a:off x="274318" y="1376098"/>
              <a:ext cx="3848089" cy="5260421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28000">
                  <a:srgbClr val="F2F2F2"/>
                </a:gs>
                <a:gs pos="100000">
                  <a:srgbClr val="CFCFCF"/>
                </a:gs>
              </a:gsLst>
              <a:lin ang="16200000" scaled="0"/>
            </a:gra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32"/>
            <p:cNvSpPr/>
            <p:nvPr/>
          </p:nvSpPr>
          <p:spPr>
            <a:xfrm>
              <a:off x="274319" y="948037"/>
              <a:ext cx="3848089" cy="4437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32"/>
            <p:cNvSpPr/>
            <p:nvPr/>
          </p:nvSpPr>
          <p:spPr>
            <a:xfrm>
              <a:off x="4309114" y="1376098"/>
              <a:ext cx="3848089" cy="5260421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28000">
                  <a:srgbClr val="F2F2F2"/>
                </a:gs>
                <a:gs pos="100000">
                  <a:srgbClr val="CFCFCF"/>
                </a:gs>
              </a:gsLst>
              <a:lin ang="16200000" scaled="0"/>
            </a:gra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32"/>
            <p:cNvSpPr/>
            <p:nvPr/>
          </p:nvSpPr>
          <p:spPr>
            <a:xfrm>
              <a:off x="4309114" y="948037"/>
              <a:ext cx="3848089" cy="4437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32"/>
            <p:cNvSpPr/>
            <p:nvPr/>
          </p:nvSpPr>
          <p:spPr>
            <a:xfrm>
              <a:off x="8343909" y="1376098"/>
              <a:ext cx="3848089" cy="5260421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28000">
                  <a:srgbClr val="F2F2F2"/>
                </a:gs>
                <a:gs pos="100000">
                  <a:srgbClr val="CFCFCF"/>
                </a:gs>
              </a:gsLst>
              <a:lin ang="16200000" scaled="0"/>
            </a:gra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32"/>
            <p:cNvSpPr/>
            <p:nvPr/>
          </p:nvSpPr>
          <p:spPr>
            <a:xfrm>
              <a:off x="8343910" y="948037"/>
              <a:ext cx="3848089" cy="44373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1" name="Google Shape;211;p32"/>
          <p:cNvSpPr txBox="1">
            <a:spLocks noGrp="1"/>
          </p:cNvSpPr>
          <p:nvPr>
            <p:ph type="body" idx="1"/>
          </p:nvPr>
        </p:nvSpPr>
        <p:spPr>
          <a:xfrm>
            <a:off x="220331" y="1005840"/>
            <a:ext cx="2858569" cy="370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620"/>
              <a:buNone/>
              <a:defRPr sz="18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12" name="Google Shape;212;p32"/>
          <p:cNvSpPr txBox="1">
            <a:spLocks noGrp="1"/>
          </p:cNvSpPr>
          <p:nvPr>
            <p:ph type="body" idx="2"/>
          </p:nvPr>
        </p:nvSpPr>
        <p:spPr>
          <a:xfrm>
            <a:off x="220330" y="1527048"/>
            <a:ext cx="2858570" cy="5010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>
            <a:lvl1pPr marL="457200" lvl="0" indent="-33147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620"/>
              <a:buChar char="•"/>
              <a:defRPr sz="1800"/>
            </a:lvl1pPr>
            <a:lvl2pPr marL="914400" lvl="1" indent="-32004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Char char="–"/>
              <a:defRPr sz="1600"/>
            </a:lvl2pPr>
            <a:lvl3pPr marL="1371600" lvl="2" indent="-30861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60"/>
              <a:buChar char="•"/>
              <a:defRPr sz="1400"/>
            </a:lvl3pPr>
            <a:lvl4pPr marL="1828800" lvl="3" indent="-30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Char char="–"/>
              <a:defRPr sz="1200"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Arial"/>
              <a:buChar char="•"/>
              <a:defRPr sz="14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13" name="Google Shape;213;p32"/>
          <p:cNvSpPr txBox="1">
            <a:spLocks noGrp="1"/>
          </p:cNvSpPr>
          <p:nvPr>
            <p:ph type="body" idx="3"/>
          </p:nvPr>
        </p:nvSpPr>
        <p:spPr>
          <a:xfrm>
            <a:off x="3245998" y="1005840"/>
            <a:ext cx="2871904" cy="370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620"/>
              <a:buNone/>
              <a:defRPr sz="18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14" name="Google Shape;214;p32"/>
          <p:cNvSpPr txBox="1">
            <a:spLocks noGrp="1"/>
          </p:cNvSpPr>
          <p:nvPr>
            <p:ph type="body" idx="4"/>
          </p:nvPr>
        </p:nvSpPr>
        <p:spPr>
          <a:xfrm>
            <a:off x="3245998" y="1527048"/>
            <a:ext cx="2871904" cy="5010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>
            <a:lvl1pPr marL="457200" lvl="0" indent="-33147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620"/>
              <a:buChar char="•"/>
              <a:defRPr sz="1800"/>
            </a:lvl1pPr>
            <a:lvl2pPr marL="914400" lvl="1" indent="-32004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Char char="–"/>
              <a:defRPr sz="1600"/>
            </a:lvl2pPr>
            <a:lvl3pPr marL="1371600" lvl="2" indent="-30861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60"/>
              <a:buChar char="•"/>
              <a:defRPr sz="1400"/>
            </a:lvl3pPr>
            <a:lvl4pPr marL="1828800" lvl="3" indent="-30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Char char="–"/>
              <a:defRPr sz="1200"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»"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15" name="Google Shape;215;p32"/>
          <p:cNvSpPr txBox="1">
            <a:spLocks noGrp="1"/>
          </p:cNvSpPr>
          <p:nvPr>
            <p:ph type="body" idx="5"/>
          </p:nvPr>
        </p:nvSpPr>
        <p:spPr>
          <a:xfrm>
            <a:off x="6278222" y="1005840"/>
            <a:ext cx="2861863" cy="370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620"/>
              <a:buNone/>
              <a:defRPr sz="18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2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16" name="Google Shape;216;p32"/>
          <p:cNvSpPr txBox="1">
            <a:spLocks noGrp="1"/>
          </p:cNvSpPr>
          <p:nvPr>
            <p:ph type="body" idx="6"/>
          </p:nvPr>
        </p:nvSpPr>
        <p:spPr>
          <a:xfrm>
            <a:off x="6278222" y="1527048"/>
            <a:ext cx="2861863" cy="5010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91425" anchor="t" anchorCtr="0">
            <a:noAutofit/>
          </a:bodyPr>
          <a:lstStyle>
            <a:lvl1pPr marL="457200" lvl="0" indent="-33147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620"/>
              <a:buChar char="•"/>
              <a:defRPr sz="1800"/>
            </a:lvl1pPr>
            <a:lvl2pPr marL="914400" lvl="1" indent="-32004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440"/>
              <a:buChar char="–"/>
              <a:defRPr sz="1600"/>
            </a:lvl2pPr>
            <a:lvl3pPr marL="1371600" lvl="2" indent="-30861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60"/>
              <a:buChar char="•"/>
              <a:defRPr sz="1400"/>
            </a:lvl3pPr>
            <a:lvl4pPr marL="1828800" lvl="3" indent="-3048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200"/>
              <a:buChar char="–"/>
              <a:defRPr sz="1200"/>
            </a:lvl4pPr>
            <a:lvl5pPr marL="2286000" lvl="4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400"/>
              <a:buChar char="»"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17" name="Google Shape;217;p32"/>
          <p:cNvSpPr/>
          <p:nvPr/>
        </p:nvSpPr>
        <p:spPr>
          <a:xfrm>
            <a:off x="320041" y="320040"/>
            <a:ext cx="8823960" cy="510909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32"/>
          <p:cNvSpPr txBox="1">
            <a:spLocks noGrp="1"/>
          </p:cNvSpPr>
          <p:nvPr>
            <p:ph type="title"/>
          </p:nvPr>
        </p:nvSpPr>
        <p:spPr>
          <a:xfrm>
            <a:off x="342900" y="371051"/>
            <a:ext cx="8814329" cy="401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32"/>
          <p:cNvSpPr/>
          <p:nvPr/>
        </p:nvSpPr>
        <p:spPr>
          <a:xfrm>
            <a:off x="228600" y="320040"/>
            <a:ext cx="114300" cy="51090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32"/>
          <p:cNvSpPr/>
          <p:nvPr/>
        </p:nvSpPr>
        <p:spPr>
          <a:xfrm flipH="1">
            <a:off x="8886825" y="6636518"/>
            <a:ext cx="210301" cy="142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 sz="9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 sz="9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1" name="Google Shape;221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54849" y="6318074"/>
            <a:ext cx="1138141" cy="307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812281"/>
            <a:ext cx="9144000" cy="45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with side-text-Left">
  <p:cSld name="4_Title with side-text-Left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3"/>
          <p:cNvSpPr txBox="1">
            <a:spLocks noGrp="1"/>
          </p:cNvSpPr>
          <p:nvPr>
            <p:ph type="title"/>
          </p:nvPr>
        </p:nvSpPr>
        <p:spPr>
          <a:xfrm>
            <a:off x="146125" y="233022"/>
            <a:ext cx="87408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33"/>
          <p:cNvSpPr txBox="1">
            <a:spLocks noGrp="1"/>
          </p:cNvSpPr>
          <p:nvPr>
            <p:ph type="body" idx="1"/>
          </p:nvPr>
        </p:nvSpPr>
        <p:spPr>
          <a:xfrm>
            <a:off x="465826" y="1436689"/>
            <a:ext cx="3968775" cy="48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925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1900"/>
              <a:buChar char="•"/>
              <a:defRPr/>
            </a:lvl1pPr>
            <a:lvl2pPr marL="914400" lvl="1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/>
            </a:lvl2pPr>
            <a:lvl3pPr marL="1371600" lvl="2" indent="-3238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500"/>
              <a:buChar char="•"/>
              <a:defRPr/>
            </a:lvl3pPr>
            <a:lvl4pPr marL="1828800" lvl="3" indent="-3492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900"/>
              <a:buChar char="–"/>
              <a:defRPr/>
            </a:lvl4pPr>
            <a:lvl5pPr marL="2286000" lvl="4" indent="-3492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900"/>
              <a:buChar char="»"/>
              <a:defRPr/>
            </a:lvl5pPr>
            <a:lvl6pPr marL="2743200" lvl="5" indent="-3492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Only">
  <p:cSld name="2_Title Only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4"/>
          <p:cNvSpPr txBox="1">
            <a:spLocks noGrp="1"/>
          </p:cNvSpPr>
          <p:nvPr>
            <p:ph type="title"/>
          </p:nvPr>
        </p:nvSpPr>
        <p:spPr>
          <a:xfrm>
            <a:off x="146125" y="233022"/>
            <a:ext cx="87408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 1">
  <p:cSld name="1_Title and Content_1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5"/>
          <p:cNvSpPr txBox="1">
            <a:spLocks noGrp="1"/>
          </p:cNvSpPr>
          <p:nvPr>
            <p:ph type="title"/>
          </p:nvPr>
        </p:nvSpPr>
        <p:spPr>
          <a:xfrm>
            <a:off x="274391" y="411480"/>
            <a:ext cx="8531550" cy="5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35"/>
          <p:cNvSpPr txBox="1">
            <a:spLocks noGrp="1"/>
          </p:cNvSpPr>
          <p:nvPr>
            <p:ph type="body" idx="1"/>
          </p:nvPr>
        </p:nvSpPr>
        <p:spPr>
          <a:xfrm>
            <a:off x="274391" y="1475740"/>
            <a:ext cx="8529525" cy="4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400"/>
              <a:buChar char="–"/>
              <a:defRPr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–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Arial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1" name="Google Shape;231;p35"/>
          <p:cNvSpPr txBox="1">
            <a:spLocks noGrp="1"/>
          </p:cNvSpPr>
          <p:nvPr>
            <p:ph type="body" idx="2"/>
          </p:nvPr>
        </p:nvSpPr>
        <p:spPr>
          <a:xfrm>
            <a:off x="4267259" y="6616700"/>
            <a:ext cx="543825" cy="2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050"/>
              <a:buNone/>
              <a:defRPr sz="1050"/>
            </a:lvl1pPr>
            <a:lvl2pPr marL="914400" lvl="1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mparison">
  <p:cSld name="1_Comparison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6"/>
          <p:cNvSpPr txBox="1">
            <a:spLocks noGrp="1"/>
          </p:cNvSpPr>
          <p:nvPr>
            <p:ph type="title"/>
          </p:nvPr>
        </p:nvSpPr>
        <p:spPr>
          <a:xfrm>
            <a:off x="274391" y="410602"/>
            <a:ext cx="8533575" cy="8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36"/>
          <p:cNvSpPr txBox="1">
            <a:spLocks noGrp="1"/>
          </p:cNvSpPr>
          <p:nvPr>
            <p:ph type="body" idx="1"/>
          </p:nvPr>
        </p:nvSpPr>
        <p:spPr>
          <a:xfrm>
            <a:off x="274391" y="1553612"/>
            <a:ext cx="4192650" cy="8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None/>
              <a:defRPr sz="2400" b="1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35" name="Google Shape;235;p36"/>
          <p:cNvSpPr txBox="1">
            <a:spLocks noGrp="1"/>
          </p:cNvSpPr>
          <p:nvPr>
            <p:ph type="body" idx="2"/>
          </p:nvPr>
        </p:nvSpPr>
        <p:spPr>
          <a:xfrm>
            <a:off x="274391" y="2379194"/>
            <a:ext cx="4192650" cy="33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Char char="–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 sz="1600"/>
            </a:lvl4pPr>
            <a:lvl5pPr marL="2286000" lvl="4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36" name="Google Shape;236;p36"/>
          <p:cNvSpPr txBox="1">
            <a:spLocks noGrp="1"/>
          </p:cNvSpPr>
          <p:nvPr>
            <p:ph type="body" idx="3"/>
          </p:nvPr>
        </p:nvSpPr>
        <p:spPr>
          <a:xfrm>
            <a:off x="4645026" y="1553612"/>
            <a:ext cx="4150125" cy="8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None/>
              <a:defRPr sz="2400" b="1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37" name="Google Shape;237;p36"/>
          <p:cNvSpPr txBox="1">
            <a:spLocks noGrp="1"/>
          </p:cNvSpPr>
          <p:nvPr>
            <p:ph type="body" idx="4"/>
          </p:nvPr>
        </p:nvSpPr>
        <p:spPr>
          <a:xfrm>
            <a:off x="4645026" y="2379194"/>
            <a:ext cx="4150125" cy="33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Char char="–"/>
              <a:defRPr sz="2000"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30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600"/>
              <a:buChar char="–"/>
              <a:defRPr sz="1600"/>
            </a:lvl4pPr>
            <a:lvl5pPr marL="2286000" lvl="4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»"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38" name="Google Shape;238;p36"/>
          <p:cNvSpPr txBox="1">
            <a:spLocks noGrp="1"/>
          </p:cNvSpPr>
          <p:nvPr>
            <p:ph type="body" idx="5"/>
          </p:nvPr>
        </p:nvSpPr>
        <p:spPr>
          <a:xfrm>
            <a:off x="4267259" y="6616700"/>
            <a:ext cx="543825" cy="2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050"/>
              <a:buNone/>
              <a:defRPr sz="1050"/>
            </a:lvl1pPr>
            <a:lvl2pPr marL="914400" lvl="1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11800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E0E0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146125" y="233022"/>
            <a:ext cx="8740700" cy="909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00" b="0" i="0" u="none" strike="noStrike" cap="none">
                <a:solidFill>
                  <a:srgbClr val="006C3A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R="0" lvl="2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00" b="0" i="0" u="none" strike="noStrike" cap="none">
                <a:solidFill>
                  <a:srgbClr val="006C3A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R="0" lvl="3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00" b="0" i="0" u="none" strike="noStrike" cap="none">
                <a:solidFill>
                  <a:srgbClr val="006C3A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R="0" lvl="4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00" b="0" i="0" u="none" strike="noStrike" cap="none">
                <a:solidFill>
                  <a:srgbClr val="006C3A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R="0" lvl="5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00" b="0" i="0" u="none" strike="noStrike" cap="none">
                <a:solidFill>
                  <a:srgbClr val="006C3A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R="0" lvl="6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00" b="0" i="0" u="none" strike="noStrike" cap="none">
                <a:solidFill>
                  <a:srgbClr val="006C3A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R="0" lvl="7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00" b="0" i="0" u="none" strike="noStrike" cap="none">
                <a:solidFill>
                  <a:srgbClr val="006C3A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R="0" lvl="8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00" b="0" i="0" u="none" strike="noStrike" cap="none">
                <a:solidFill>
                  <a:srgbClr val="006C3A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146125" y="1449473"/>
            <a:ext cx="8740700" cy="4603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147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20"/>
              <a:buFont typeface="Century Gothic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004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Century Gothic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/>
          <p:nvPr/>
        </p:nvSpPr>
        <p:spPr>
          <a:xfrm flipH="1">
            <a:off x="8886271" y="6588336"/>
            <a:ext cx="210301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 sz="900" b="1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‹Nº›</a:t>
            </a:fld>
            <a:endParaRPr sz="900" b="1" i="0" u="none" strike="noStrike" cap="none">
              <a:solidFill>
                <a:srgbClr val="BFBFB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3"/>
          <p:cNvSpPr txBox="1"/>
          <p:nvPr/>
        </p:nvSpPr>
        <p:spPr>
          <a:xfrm>
            <a:off x="6073438" y="6573180"/>
            <a:ext cx="2895600" cy="182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0" i="0" u="none" strike="noStrike" cap="none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26">
            <a:alphaModFix/>
          </a:blip>
          <a:srcRect/>
          <a:stretch/>
        </p:blipFill>
        <p:spPr>
          <a:xfrm>
            <a:off x="0" y="6812281"/>
            <a:ext cx="9144000" cy="4571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713" r:id="rId2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144">
          <p15:clr>
            <a:srgbClr val="F26B43"/>
          </p15:clr>
        </p15:guide>
        <p15:guide id="4" pos="5598">
          <p15:clr>
            <a:srgbClr val="F26B43"/>
          </p15:clr>
        </p15:guide>
        <p15:guide id="5" orient="horz" pos="192">
          <p15:clr>
            <a:srgbClr val="F26B43"/>
          </p15:clr>
        </p15:guide>
        <p15:guide id="6" orient="horz" pos="912">
          <p15:clr>
            <a:srgbClr val="F26B43"/>
          </p15:clr>
        </p15:guide>
        <p15:guide id="7" orient="horz" pos="72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tau.uoregon.edu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hyperlink" Target="https://e4s.io/" TargetMode="Externa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hyperlink" Target="https://science.osti.gov/ascr" TargetMode="External"/><Relationship Id="rId7" Type="http://schemas.openxmlformats.org/officeDocument/2006/relationships/hyperlink" Target="https://www.energy.gov/technologytransitions/sbirsttr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hpsf.io/" TargetMode="External"/><Relationship Id="rId11" Type="http://schemas.openxmlformats.org/officeDocument/2006/relationships/image" Target="../media/image4.png"/><Relationship Id="rId5" Type="http://schemas.openxmlformats.org/officeDocument/2006/relationships/hyperlink" Target="https://ascr-step.org/" TargetMode="External"/><Relationship Id="rId10" Type="http://schemas.openxmlformats.org/officeDocument/2006/relationships/image" Target="../media/image34.png"/><Relationship Id="rId4" Type="http://schemas.openxmlformats.org/officeDocument/2006/relationships/hyperlink" Target="https://pesoproject.org/" TargetMode="External"/><Relationship Id="rId9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7"/>
          <p:cNvSpPr txBox="1">
            <a:spLocks noGrp="1"/>
          </p:cNvSpPr>
          <p:nvPr>
            <p:ph type="ctrTitle"/>
          </p:nvPr>
        </p:nvSpPr>
        <p:spPr>
          <a:xfrm>
            <a:off x="142873" y="100852"/>
            <a:ext cx="9099478" cy="2978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200" b="1" noProof="0" dirty="0">
                <a:latin typeface="Helvetica Neue"/>
                <a:ea typeface="Helvetica Neue"/>
                <a:cs typeface="Helvetica Neue"/>
                <a:sym typeface="Helvetica Neue"/>
              </a:rPr>
              <a:t>Unified CPU and GPU sampling with the 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200" b="1" noProof="0" dirty="0">
                <a:latin typeface="Helvetica Neue"/>
                <a:ea typeface="Helvetica Neue"/>
                <a:cs typeface="Helvetica Neue"/>
                <a:sym typeface="Helvetica Neue"/>
              </a:rPr>
              <a:t>TAU Performance System</a:t>
            </a:r>
            <a:r>
              <a:rPr lang="en-US" sz="3200" b="1" baseline="30000" noProof="0" dirty="0">
                <a:latin typeface="Helvetica Neue"/>
                <a:ea typeface="Helvetica Neue"/>
                <a:cs typeface="Helvetica Neue"/>
                <a:sym typeface="Helvetica Neue"/>
              </a:rPr>
              <a:t>®</a:t>
            </a:r>
            <a:r>
              <a:rPr lang="en-US" sz="3200" b="1" noProof="0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lang="en-US" sz="3200" noProof="0" dirty="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p37"/>
          <p:cNvSpPr txBox="1">
            <a:spLocks noGrp="1"/>
          </p:cNvSpPr>
          <p:nvPr>
            <p:ph type="subTitle" idx="1"/>
          </p:nvPr>
        </p:nvSpPr>
        <p:spPr>
          <a:xfrm>
            <a:off x="234496" y="3429000"/>
            <a:ext cx="8909504" cy="2798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lang="en-US" sz="1800" noProof="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noProof="0" dirty="0"/>
              <a:t>17</a:t>
            </a:r>
            <a:r>
              <a:rPr lang="en-US" sz="1800" baseline="30000" noProof="0" dirty="0"/>
              <a:t>th</a:t>
            </a:r>
            <a:r>
              <a:rPr lang="en-US" sz="1800" noProof="0" dirty="0"/>
              <a:t> International Parallel Tools Workshop</a:t>
            </a:r>
            <a:endParaRPr lang="en-US" noProof="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lang="en-US" sz="1800" noProof="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US" sz="1800" noProof="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US" sz="1800" noProof="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US" sz="1800" noProof="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noProof="0" dirty="0"/>
              <a:t>Jordi Alcaraz</a:t>
            </a:r>
            <a:endParaRPr lang="en-US" noProof="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noProof="0" dirty="0"/>
              <a:t>Research Associate</a:t>
            </a:r>
            <a:endParaRPr lang="en-US" noProof="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noProof="0" dirty="0"/>
              <a:t>Performance Research Laboratory, OACISS, University of Oregon</a:t>
            </a:r>
            <a:endParaRPr lang="en-US" noProof="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noProof="0" dirty="0"/>
              <a:t>jordia@uoregon.edu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lang="en-US" noProof="0" dirty="0"/>
          </a:p>
        </p:txBody>
      </p:sp>
      <p:pic>
        <p:nvPicPr>
          <p:cNvPr id="246" name="Google Shape;246;p37" descr="uologo.g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42317" y="4420163"/>
            <a:ext cx="783215" cy="1002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7" descr="tau-logo.gif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02174" y="3450888"/>
            <a:ext cx="913403" cy="77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7" descr="A black and red letter&#10;&#10;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28279" y="5047584"/>
            <a:ext cx="2181225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37" descr="A blue and white logo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85624" y="3450888"/>
            <a:ext cx="1100035" cy="77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/>
              <a:t>Motivation</a:t>
            </a:r>
          </a:p>
        </p:txBody>
      </p:sp>
      <p:sp>
        <p:nvSpPr>
          <p:cNvPr id="255" name="Google Shape;255;p38"/>
          <p:cNvSpPr txBox="1">
            <a:spLocks noGrp="1"/>
          </p:cNvSpPr>
          <p:nvPr>
            <p:ph type="body" idx="1"/>
          </p:nvPr>
        </p:nvSpPr>
        <p:spPr>
          <a:xfrm>
            <a:off x="311700" y="1536632"/>
            <a:ext cx="8520600" cy="47733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92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US" sz="1900" noProof="0" dirty="0"/>
              <a:t>Instrumenting entry and exit points provides a general idea of the time spent in an application</a:t>
            </a:r>
          </a:p>
          <a:p>
            <a:pPr marL="457200" lvl="0" indent="-3492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US" sz="1900" noProof="0" dirty="0"/>
              <a:t>As functions become larger and more complex, entry and exit points provide little information</a:t>
            </a:r>
          </a:p>
          <a:p>
            <a:pPr marL="457200" lvl="0" indent="-3492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US" sz="1900" noProof="0" dirty="0"/>
              <a:t>Finer-grained analysis is necessary to identify performance bottlenecks</a:t>
            </a:r>
          </a:p>
          <a:p>
            <a:pPr marL="457200" lvl="0" indent="-3492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US" sz="1900" noProof="0" dirty="0"/>
              <a:t>Profiling every line or instruction of an application is not feasible</a:t>
            </a:r>
          </a:p>
          <a:p>
            <a:pPr lvl="1" indent="-349250">
              <a:lnSpc>
                <a:spcPct val="200000"/>
              </a:lnSpc>
              <a:buSzPts val="1900"/>
              <a:buChar char="●"/>
            </a:pPr>
            <a:r>
              <a:rPr lang="en-US" sz="1700" dirty="0"/>
              <a:t>Increases profiling overhead</a:t>
            </a:r>
          </a:p>
          <a:p>
            <a:pPr lvl="1" indent="-349250">
              <a:lnSpc>
                <a:spcPct val="200000"/>
              </a:lnSpc>
              <a:buSzPts val="1900"/>
              <a:buChar char="●"/>
            </a:pPr>
            <a:r>
              <a:rPr lang="en-US" sz="1700" dirty="0"/>
              <a:t>Generates large amounts of profiling data</a:t>
            </a:r>
          </a:p>
          <a:p>
            <a:pPr lvl="1" indent="-349250">
              <a:lnSpc>
                <a:spcPct val="200000"/>
              </a:lnSpc>
              <a:buSzPts val="1900"/>
              <a:buChar char="●"/>
            </a:pPr>
            <a:endParaRPr lang="en-US" sz="1700" noProof="0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lang="en-US" sz="1900" noProof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/>
              <a:t>Our approach</a:t>
            </a:r>
          </a:p>
        </p:txBody>
      </p:sp>
      <p:sp>
        <p:nvSpPr>
          <p:cNvPr id="261" name="Google Shape;261;p3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92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US" sz="1900" noProof="0" dirty="0"/>
              <a:t>Periodically sample the application to identify performance hotspots</a:t>
            </a:r>
          </a:p>
          <a:p>
            <a:pPr marL="914400" lvl="1" indent="-3492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-US" sz="1900" noProof="0" dirty="0"/>
              <a:t>Low overhead</a:t>
            </a:r>
          </a:p>
          <a:p>
            <a:pPr marL="914400" lvl="1" indent="-3492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en-US" sz="1900" noProof="0" dirty="0"/>
              <a:t>No need to modify the application or executable</a:t>
            </a:r>
          </a:p>
          <a:p>
            <a:pPr marL="457200" lvl="0" indent="-3492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US" sz="1900" noProof="0" dirty="0"/>
              <a:t>CPU uses signals to interrupt execution and collect samples</a:t>
            </a:r>
          </a:p>
          <a:p>
            <a:pPr marL="457200" lvl="0" indent="-3492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US" sz="1900" noProof="0" dirty="0"/>
              <a:t>GPUs provide samples using their own APIs</a:t>
            </a:r>
          </a:p>
          <a:p>
            <a:pPr marL="457200" lvl="0" indent="-3492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-US" sz="1900" noProof="0" dirty="0"/>
              <a:t>Integrate CPU and GPU sampling into the TAU Performance System</a:t>
            </a: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lang="en-US" sz="1900" noProof="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/>
              <a:t>TAU Performance System</a:t>
            </a:r>
            <a:r>
              <a:rPr lang="en-US" sz="3178" baseline="30000" noProof="0" dirty="0"/>
              <a:t>®</a:t>
            </a:r>
            <a:r>
              <a:rPr lang="en-US" sz="500" noProof="0" dirty="0"/>
              <a:t> </a:t>
            </a:r>
            <a:endParaRPr lang="en-US" sz="978" noProof="0" dirty="0"/>
          </a:p>
        </p:txBody>
      </p:sp>
      <p:sp>
        <p:nvSpPr>
          <p:cNvPr id="267" name="Google Shape;267;p4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noProof="0" dirty="0"/>
              <a:t>Tuning and Analysis Utilities</a:t>
            </a:r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noProof="0" dirty="0"/>
              <a:t>Supports profiling and tracing for a variety of runtimes:</a:t>
            </a:r>
          </a:p>
          <a:p>
            <a:pPr marL="914400" lvl="1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 noProof="0" dirty="0"/>
              <a:t>MPI, CUDA, </a:t>
            </a:r>
            <a:r>
              <a:rPr lang="en-US" noProof="0" dirty="0" err="1"/>
              <a:t>ROCm</a:t>
            </a:r>
            <a:r>
              <a:rPr lang="en-US" noProof="0" dirty="0"/>
              <a:t>, Intel Level Zero, OpenCL, OpenMP, and others.</a:t>
            </a:r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noProof="0" dirty="0"/>
              <a:t>Portable across architectures: x86, ARM, CRAY, PowerPC, </a:t>
            </a:r>
            <a:r>
              <a:rPr lang="en-US" noProof="0" dirty="0" err="1"/>
              <a:t>etc</a:t>
            </a:r>
            <a:r>
              <a:rPr lang="en-US" dirty="0"/>
              <a:t>.</a:t>
            </a:r>
            <a:endParaRPr lang="en-US" noProof="0" dirty="0"/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noProof="0" dirty="0"/>
              <a:t>Supports hardware p</a:t>
            </a:r>
            <a:r>
              <a:rPr lang="en-US" dirty="0" err="1"/>
              <a:t>erformance</a:t>
            </a:r>
            <a:r>
              <a:rPr lang="en-US" noProof="0" dirty="0"/>
              <a:t> counters with PAPI, </a:t>
            </a:r>
            <a:r>
              <a:rPr lang="en-US" noProof="0" dirty="0" err="1"/>
              <a:t>Likwid</a:t>
            </a:r>
            <a:r>
              <a:rPr lang="en-US" noProof="0" dirty="0"/>
              <a:t> and GPU APIs</a:t>
            </a:r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noProof="0" dirty="0"/>
              <a:t>Profiles </a:t>
            </a:r>
            <a:r>
              <a:rPr lang="en-US" noProof="0" dirty="0" err="1"/>
              <a:t>uninstrumented</a:t>
            </a:r>
            <a:r>
              <a:rPr lang="en-US" noProof="0" dirty="0"/>
              <a:t> binaries with </a:t>
            </a:r>
            <a:r>
              <a:rPr lang="en-US" noProof="0" dirty="0" err="1"/>
              <a:t>tau_exec</a:t>
            </a:r>
            <a:r>
              <a:rPr lang="en-US" noProof="0" dirty="0"/>
              <a:t> or </a:t>
            </a:r>
            <a:r>
              <a:rPr lang="en-US" noProof="0" dirty="0" err="1"/>
              <a:t>tau_python</a:t>
            </a:r>
            <a:endParaRPr lang="en-US" noProof="0" dirty="0"/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noProof="0" dirty="0"/>
              <a:t>Can instrument applications using compiler instrumentation, PDT, </a:t>
            </a:r>
            <a:r>
              <a:rPr lang="en-US" noProof="0" dirty="0" err="1"/>
              <a:t>DyninstAPI</a:t>
            </a:r>
            <a:r>
              <a:rPr lang="en-US" noProof="0" dirty="0"/>
              <a:t> and MAQAO</a:t>
            </a:r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noProof="0" dirty="0"/>
              <a:t>Tracing is also available with </a:t>
            </a:r>
            <a:r>
              <a:rPr lang="en-US" noProof="0" dirty="0" err="1"/>
              <a:t>Jumpshot</a:t>
            </a:r>
            <a:r>
              <a:rPr lang="en-US" noProof="0" dirty="0"/>
              <a:t>, </a:t>
            </a:r>
            <a:r>
              <a:rPr lang="en-US" noProof="0" dirty="0" err="1"/>
              <a:t>Vampir</a:t>
            </a:r>
            <a:r>
              <a:rPr lang="en-US" noProof="0" dirty="0"/>
              <a:t> and Perfetto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/>
              <a:t>TAU Performance System</a:t>
            </a:r>
            <a:r>
              <a:rPr lang="en-US" sz="3178" baseline="30000" noProof="0" dirty="0"/>
              <a:t>®</a:t>
            </a:r>
            <a:r>
              <a:rPr lang="en-US" sz="500" noProof="0" dirty="0"/>
              <a:t> </a:t>
            </a:r>
            <a:endParaRPr lang="en-US" noProof="0" dirty="0"/>
          </a:p>
        </p:txBody>
      </p:sp>
      <p:sp>
        <p:nvSpPr>
          <p:cNvPr id="273" name="Google Shape;273;p4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noProof="0" dirty="0"/>
              <a:t>Open Source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noProof="0" dirty="0"/>
              <a:t>Configure for the required hardware and runtimes:</a:t>
            </a: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 noProof="0" dirty="0"/>
              <a:t>./configure -</a:t>
            </a:r>
            <a:r>
              <a:rPr lang="en-US" noProof="0" dirty="0" err="1"/>
              <a:t>cuda</a:t>
            </a:r>
            <a:r>
              <a:rPr lang="en-US" noProof="0" dirty="0"/>
              <a:t>=$CUDA_PATH -</a:t>
            </a:r>
            <a:r>
              <a:rPr lang="en-US" noProof="0" dirty="0" err="1"/>
              <a:t>ompt</a:t>
            </a:r>
            <a:r>
              <a:rPr lang="en-US" noProof="0" dirty="0"/>
              <a:t> -</a:t>
            </a:r>
            <a:r>
              <a:rPr lang="en-US" noProof="0" dirty="0" err="1"/>
              <a:t>perfetto</a:t>
            </a:r>
            <a:r>
              <a:rPr lang="en-US" noProof="0" dirty="0"/>
              <a:t> -</a:t>
            </a:r>
            <a:r>
              <a:rPr lang="en-US" noProof="0" dirty="0" err="1"/>
              <a:t>otf</a:t>
            </a:r>
            <a:r>
              <a:rPr lang="en-US" noProof="0" dirty="0"/>
              <a:t>=download</a:t>
            </a: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 noProof="0" dirty="0"/>
              <a:t>./configure -</a:t>
            </a:r>
            <a:r>
              <a:rPr lang="en-US" noProof="0" dirty="0" err="1"/>
              <a:t>rocm</a:t>
            </a:r>
            <a:r>
              <a:rPr lang="en-US" noProof="0" dirty="0"/>
              <a:t>=$ROCM_PATH -</a:t>
            </a:r>
            <a:r>
              <a:rPr lang="en-US" noProof="0" dirty="0" err="1"/>
              <a:t>rocprofsdk</a:t>
            </a:r>
            <a:r>
              <a:rPr lang="en-US" noProof="0" dirty="0"/>
              <a:t> -</a:t>
            </a:r>
            <a:r>
              <a:rPr lang="en-US" noProof="0" dirty="0" err="1"/>
              <a:t>ompt</a:t>
            </a:r>
            <a:r>
              <a:rPr lang="en-US" noProof="0" dirty="0"/>
              <a:t> -</a:t>
            </a:r>
            <a:r>
              <a:rPr lang="en-US" noProof="0" dirty="0" err="1"/>
              <a:t>perfetto</a:t>
            </a:r>
            <a:r>
              <a:rPr lang="en-US" noProof="0" dirty="0"/>
              <a:t> -</a:t>
            </a:r>
            <a:r>
              <a:rPr lang="en-US" noProof="0" dirty="0" err="1"/>
              <a:t>otf</a:t>
            </a:r>
            <a:r>
              <a:rPr lang="en-US" noProof="0" dirty="0"/>
              <a:t>=download</a:t>
            </a: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 noProof="0" dirty="0"/>
              <a:t>./configure -</a:t>
            </a:r>
            <a:r>
              <a:rPr lang="en-US" noProof="0" dirty="0" err="1"/>
              <a:t>level_zero</a:t>
            </a:r>
            <a:r>
              <a:rPr lang="en-US" noProof="0" dirty="0"/>
              <a:t>=$L0_PATH -</a:t>
            </a:r>
            <a:r>
              <a:rPr lang="en-US" noProof="0" dirty="0" err="1"/>
              <a:t>ompt</a:t>
            </a:r>
            <a:r>
              <a:rPr lang="en-US" noProof="0" dirty="0"/>
              <a:t> -</a:t>
            </a:r>
            <a:r>
              <a:rPr lang="en-US" noProof="0" dirty="0" err="1"/>
              <a:t>perfetto</a:t>
            </a:r>
            <a:r>
              <a:rPr lang="en-US" noProof="0" dirty="0"/>
              <a:t> -</a:t>
            </a:r>
            <a:r>
              <a:rPr lang="en-US" noProof="0" dirty="0" err="1"/>
              <a:t>otf</a:t>
            </a:r>
            <a:r>
              <a:rPr lang="en-US" noProof="0" dirty="0"/>
              <a:t>=download</a:t>
            </a:r>
          </a:p>
          <a:p>
            <a:pPr marL="9144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600" noProof="0" dirty="0"/>
              <a:t>IMPORTANT: with -</a:t>
            </a:r>
            <a:r>
              <a:rPr lang="en-US" sz="1600" noProof="0" dirty="0" err="1"/>
              <a:t>ompt</a:t>
            </a:r>
            <a:r>
              <a:rPr lang="en-US" sz="1600" noProof="0" dirty="0"/>
              <a:t>, compile with the same compiler as your application</a:t>
            </a: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US" noProof="0" dirty="0"/>
              <a:t>Enable APIs when executing TAU for your application:</a:t>
            </a:r>
          </a:p>
          <a:p>
            <a:pPr lvl="1"/>
            <a:r>
              <a:rPr lang="en-US" noProof="0" dirty="0" err="1"/>
              <a:t>tau_exec</a:t>
            </a:r>
            <a:r>
              <a:rPr lang="en-US" noProof="0" dirty="0"/>
              <a:t> -</a:t>
            </a:r>
            <a:r>
              <a:rPr lang="en-US" noProof="0" dirty="0" err="1"/>
              <a:t>cuda</a:t>
            </a:r>
            <a:r>
              <a:rPr lang="en-US" noProof="0" dirty="0"/>
              <a:t> </a:t>
            </a:r>
            <a:r>
              <a:rPr lang="en-US" dirty="0"/>
              <a:t>&lt;application&gt;</a:t>
            </a:r>
          </a:p>
          <a:p>
            <a:pPr lvl="1"/>
            <a:r>
              <a:rPr lang="en-US" noProof="0" dirty="0" err="1"/>
              <a:t>tau_exec</a:t>
            </a:r>
            <a:r>
              <a:rPr lang="en-US" noProof="0" dirty="0"/>
              <a:t> -l0 </a:t>
            </a:r>
            <a:r>
              <a:rPr lang="en-US" dirty="0"/>
              <a:t>&lt;application&gt;</a:t>
            </a:r>
            <a:endParaRPr lang="en-US" noProof="0" dirty="0"/>
          </a:p>
          <a:p>
            <a:pPr lvl="1"/>
            <a:r>
              <a:rPr lang="en-US" noProof="0" dirty="0" err="1"/>
              <a:t>tau_exec</a:t>
            </a:r>
            <a:r>
              <a:rPr lang="en-US" noProof="0" dirty="0"/>
              <a:t> -</a:t>
            </a:r>
            <a:r>
              <a:rPr lang="en-US" noProof="0" dirty="0" err="1"/>
              <a:t>rocm</a:t>
            </a:r>
            <a:r>
              <a:rPr lang="en-US" noProof="0" dirty="0"/>
              <a:t> </a:t>
            </a:r>
            <a:r>
              <a:rPr lang="en-US" dirty="0"/>
              <a:t>&lt;application&gt;</a:t>
            </a:r>
            <a:endParaRPr lang="en-US" noProof="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noProof="0" dirty="0"/>
              <a:t>Enable tracing and select the format:</a:t>
            </a: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 noProof="0" dirty="0"/>
              <a:t>TAU_TRACE=1</a:t>
            </a: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 noProof="0" dirty="0"/>
              <a:t>TAU_TRACE_FORMAT=</a:t>
            </a:r>
            <a:r>
              <a:rPr lang="en-US" noProof="0" dirty="0" err="1"/>
              <a:t>perfetto</a:t>
            </a:r>
            <a:endParaRPr lang="en-US" noProof="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/>
              <a:t>CPU event based sampling</a:t>
            </a:r>
          </a:p>
        </p:txBody>
      </p:sp>
      <p:sp>
        <p:nvSpPr>
          <p:cNvPr id="279" name="Google Shape;279;p4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noProof="0" dirty="0"/>
              <a:t>Architecture independent (ARM, x86_64, PowerPC,...)</a:t>
            </a:r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noProof="0" dirty="0"/>
              <a:t>No external API dependencies*</a:t>
            </a:r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noProof="0" dirty="0"/>
              <a:t>Stops application at set intervals</a:t>
            </a:r>
          </a:p>
          <a:p>
            <a:pPr marL="914400" lvl="1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 noProof="0" dirty="0"/>
              <a:t>Time based sampling uses POSIX timers to call a signal</a:t>
            </a:r>
          </a:p>
          <a:p>
            <a:pPr marL="914400" lvl="1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 noProof="0" dirty="0"/>
              <a:t>* PAPI counters use overflow handler</a:t>
            </a:r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noProof="0" dirty="0"/>
              <a:t>Reads the program counter and associates the sampling interval to the sample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/>
              <a:t>CPU event based sampling</a:t>
            </a:r>
          </a:p>
        </p:txBody>
      </p:sp>
      <p:sp>
        <p:nvSpPr>
          <p:cNvPr id="285" name="Google Shape;285;p4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/>
              <a:t>Environmental variables</a:t>
            </a:r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US" noProof="0" dirty="0"/>
              <a:t>TAU_EBS_UNWIND //Unwind the </a:t>
            </a:r>
            <a:r>
              <a:rPr lang="en-US" noProof="0" dirty="0" err="1"/>
              <a:t>callstack</a:t>
            </a:r>
            <a:endParaRPr lang="en-US" noProof="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noProof="0" dirty="0"/>
              <a:t>TAU_EBS_RESOLUTION=line //Can be set to function or file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noProof="0" dirty="0"/>
              <a:t>TAU_EBS_SOURCE=</a:t>
            </a:r>
            <a:r>
              <a:rPr lang="en-US" noProof="0" dirty="0" err="1"/>
              <a:t>itimer</a:t>
            </a:r>
            <a:r>
              <a:rPr lang="en-US" noProof="0" dirty="0"/>
              <a:t> //In </a:t>
            </a:r>
            <a:r>
              <a:rPr lang="en-US" noProof="0" dirty="0" err="1"/>
              <a:t>μs</a:t>
            </a:r>
            <a:r>
              <a:rPr lang="en-US" noProof="0" dirty="0"/>
              <a:t>, accepts metrics (PAPI_TOT_INS)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noProof="0" dirty="0"/>
              <a:t>TAU_EBS_PERIOD=&lt;value&gt; //Sample each X units</a:t>
            </a: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noProof="0" dirty="0"/>
              <a:t>How to use</a:t>
            </a:r>
          </a:p>
          <a:p>
            <a:pPr>
              <a:spcBef>
                <a:spcPts val="1200"/>
              </a:spcBef>
            </a:pPr>
            <a:r>
              <a:rPr lang="en-US" noProof="0" dirty="0" err="1"/>
              <a:t>tau_exec</a:t>
            </a:r>
            <a:r>
              <a:rPr lang="en-US" noProof="0" dirty="0"/>
              <a:t> -</a:t>
            </a:r>
            <a:r>
              <a:rPr lang="en-US" noProof="0" dirty="0" err="1"/>
              <a:t>ebs</a:t>
            </a:r>
            <a:r>
              <a:rPr lang="en-US" noProof="0" dirty="0"/>
              <a:t> </a:t>
            </a:r>
            <a:r>
              <a:rPr lang="en-US" dirty="0"/>
              <a:t>&lt;application&gt;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/>
              <a:t>CPU </a:t>
            </a:r>
            <a:r>
              <a:rPr lang="en-US" noProof="0" dirty="0" err="1"/>
              <a:t>uninstrumented</a:t>
            </a:r>
            <a:r>
              <a:rPr lang="en-US" noProof="0" dirty="0"/>
              <a:t> profiling</a:t>
            </a:r>
          </a:p>
        </p:txBody>
      </p:sp>
      <p:pic>
        <p:nvPicPr>
          <p:cNvPr id="292" name="Google Shape;292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4913" y="1934339"/>
            <a:ext cx="7054175" cy="11087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85;p43">
            <a:extLst>
              <a:ext uri="{FF2B5EF4-FFF2-40B4-BE49-F238E27FC236}">
                <a16:creationId xmlns:a16="http://schemas.microsoft.com/office/drawing/2014/main" id="{9FC12B65-38F9-D103-174D-D9ECC09F9AD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3094425"/>
            <a:ext cx="8520600" cy="299740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noProof="0" dirty="0"/>
              <a:t>Exclusive : time spent in a function</a:t>
            </a:r>
            <a:r>
              <a:rPr lang="en-US" dirty="0"/>
              <a:t>, excluding </a:t>
            </a:r>
            <a:r>
              <a:rPr lang="en-US" noProof="0" dirty="0"/>
              <a:t>its calls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/>
              <a:t>  Inclusive  : time spent by the function and its calls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US" noProof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/>
              <a:t>.TAU application: top-level timer. Includes application initialization.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US" noProof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US" noProof="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>
          <a:extLst>
            <a:ext uri="{FF2B5EF4-FFF2-40B4-BE49-F238E27FC236}">
              <a16:creationId xmlns:a16="http://schemas.microsoft.com/office/drawing/2014/main" id="{9CCB90CA-AF66-09DB-9986-7259A063B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4">
            <a:extLst>
              <a:ext uri="{FF2B5EF4-FFF2-40B4-BE49-F238E27FC236}">
                <a16:creationId xmlns:a16="http://schemas.microsoft.com/office/drawing/2014/main" id="{1B60ACE7-65EA-4154-B1D4-452C11F06D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/>
              <a:t>CPU event based sampling</a:t>
            </a:r>
          </a:p>
        </p:txBody>
      </p:sp>
      <p:pic>
        <p:nvPicPr>
          <p:cNvPr id="291" name="Google Shape;291;p44">
            <a:extLst>
              <a:ext uri="{FF2B5EF4-FFF2-40B4-BE49-F238E27FC236}">
                <a16:creationId xmlns:a16="http://schemas.microsoft.com/office/drawing/2014/main" id="{D7181392-FA8D-59CA-5F23-E813B9BDE09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1" y="4129566"/>
            <a:ext cx="8839198" cy="2209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44">
            <a:extLst>
              <a:ext uri="{FF2B5EF4-FFF2-40B4-BE49-F238E27FC236}">
                <a16:creationId xmlns:a16="http://schemas.microsoft.com/office/drawing/2014/main" id="{192B4084-1973-9307-A8AE-79B173F5A984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4913" y="1934339"/>
            <a:ext cx="7054175" cy="11087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85;p43">
            <a:extLst>
              <a:ext uri="{FF2B5EF4-FFF2-40B4-BE49-F238E27FC236}">
                <a16:creationId xmlns:a16="http://schemas.microsoft.com/office/drawing/2014/main" id="{E54C1D20-FD00-55DF-4666-0B1BFACB9D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3620536"/>
            <a:ext cx="8520600" cy="299740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/>
              <a:t>1 sample every 50 </a:t>
            </a:r>
            <a:r>
              <a:rPr lang="en-US" dirty="0" err="1"/>
              <a:t>miliseconds</a:t>
            </a:r>
            <a:endParaRPr lang="en-US" noProof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15636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/>
              <a:t>CPU event based sampling</a:t>
            </a:r>
          </a:p>
        </p:txBody>
      </p:sp>
      <p:pic>
        <p:nvPicPr>
          <p:cNvPr id="298" name="Google Shape;298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075" y="3027923"/>
            <a:ext cx="8773850" cy="36857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85;p43">
            <a:extLst>
              <a:ext uri="{FF2B5EF4-FFF2-40B4-BE49-F238E27FC236}">
                <a16:creationId xmlns:a16="http://schemas.microsoft.com/office/drawing/2014/main" id="{0A058983-96ED-E32A-56A8-04BA167D721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2536579"/>
            <a:ext cx="8520600" cy="299740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/>
              <a:t>1 sample every millisecond, overhead lower than 1%</a:t>
            </a:r>
            <a:endParaRPr lang="en-US" noProof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US" noProof="0" dirty="0"/>
          </a:p>
        </p:txBody>
      </p:sp>
      <p:pic>
        <p:nvPicPr>
          <p:cNvPr id="4" name="Google Shape;292;p44">
            <a:extLst>
              <a:ext uri="{FF2B5EF4-FFF2-40B4-BE49-F238E27FC236}">
                <a16:creationId xmlns:a16="http://schemas.microsoft.com/office/drawing/2014/main" id="{FFD901EE-970A-E737-5477-0513D1EFE60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4912" y="1427854"/>
            <a:ext cx="7054175" cy="1108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/>
              <a:t>CPU sampling and compiler instrumentation</a:t>
            </a:r>
          </a:p>
        </p:txBody>
      </p:sp>
      <p:pic>
        <p:nvPicPr>
          <p:cNvPr id="304" name="Google Shape;304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709402"/>
            <a:ext cx="8839199" cy="44886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/>
              <a:t>GPU sampling</a:t>
            </a:r>
          </a:p>
        </p:txBody>
      </p:sp>
      <p:sp>
        <p:nvSpPr>
          <p:cNvPr id="316" name="Google Shape;316;p4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noProof="0" dirty="0"/>
              <a:t>Adds significant overhead as APIs serialize kernels</a:t>
            </a:r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noProof="0" dirty="0"/>
              <a:t>May not work with all GPUs</a:t>
            </a:r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noProof="0" dirty="0"/>
              <a:t>Vendor specific limitations and requirements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>
          <a:extLst>
            <a:ext uri="{FF2B5EF4-FFF2-40B4-BE49-F238E27FC236}">
              <a16:creationId xmlns:a16="http://schemas.microsoft.com/office/drawing/2014/main" id="{E858ED85-92E2-E49C-6DA7-978A2D5CE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50">
            <a:extLst>
              <a:ext uri="{FF2B5EF4-FFF2-40B4-BE49-F238E27FC236}">
                <a16:creationId xmlns:a16="http://schemas.microsoft.com/office/drawing/2014/main" id="{621C4345-1528-35CA-87E8-189689C84D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/>
              <a:t>CUDA sampling</a:t>
            </a:r>
          </a:p>
        </p:txBody>
      </p:sp>
      <p:sp>
        <p:nvSpPr>
          <p:cNvPr id="328" name="Google Shape;328;p50">
            <a:extLst>
              <a:ext uri="{FF2B5EF4-FFF2-40B4-BE49-F238E27FC236}">
                <a16:creationId xmlns:a16="http://schemas.microsoft.com/office/drawing/2014/main" id="{B74A030B-7BA3-4B2B-0D61-DD9EDB63771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51366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>
              <a:lnSpc>
                <a:spcPct val="150000"/>
              </a:lnSpc>
              <a:spcAft>
                <a:spcPts val="1200"/>
              </a:spcAft>
            </a:pPr>
            <a:r>
              <a:rPr lang="en-US" noProof="0" dirty="0"/>
              <a:t>Provides stall reason</a:t>
            </a:r>
          </a:p>
          <a:p>
            <a:pPr marL="342900">
              <a:lnSpc>
                <a:spcPct val="150000"/>
              </a:lnSpc>
              <a:spcAft>
                <a:spcPts val="1200"/>
              </a:spcAft>
            </a:pPr>
            <a:r>
              <a:rPr lang="en-US" dirty="0"/>
              <a:t>Does not provide timestamps</a:t>
            </a:r>
          </a:p>
          <a:p>
            <a:pPr marL="342900">
              <a:lnSpc>
                <a:spcPct val="150000"/>
              </a:lnSpc>
              <a:spcAft>
                <a:spcPts val="1200"/>
              </a:spcAft>
            </a:pPr>
            <a:r>
              <a:rPr lang="en-US" dirty="0"/>
              <a:t>Requires reserving GPU memory</a:t>
            </a:r>
          </a:p>
          <a:p>
            <a:pPr marL="800100" lvl="1">
              <a:lnSpc>
                <a:spcPct val="150000"/>
              </a:lnSpc>
              <a:spcAft>
                <a:spcPts val="1200"/>
              </a:spcAft>
            </a:pPr>
            <a:r>
              <a:rPr lang="en-US" dirty="0"/>
              <a:t>May need multiple GBs, more memory=more overhead</a:t>
            </a:r>
          </a:p>
          <a:p>
            <a:pPr marL="800100" lvl="1">
              <a:lnSpc>
                <a:spcPct val="150000"/>
              </a:lnSpc>
              <a:spcAft>
                <a:spcPts val="1200"/>
              </a:spcAft>
            </a:pPr>
            <a:r>
              <a:rPr lang="en-US" dirty="0"/>
              <a:t>May crash without enough memory (TAU_CUPTI_PC_HWB in MB)</a:t>
            </a:r>
          </a:p>
          <a:p>
            <a:pPr marL="342900">
              <a:lnSpc>
                <a:spcPct val="150000"/>
              </a:lnSpc>
              <a:spcAft>
                <a:spcPts val="1200"/>
              </a:spcAft>
            </a:pPr>
            <a:r>
              <a:rPr lang="en-US" dirty="0"/>
              <a:t>Can set sampling interval with TAU_CUPTI_PC_PERIOD</a:t>
            </a:r>
          </a:p>
          <a:p>
            <a:pPr marL="342900">
              <a:lnSpc>
                <a:spcPct val="150000"/>
              </a:lnSpc>
              <a:spcAft>
                <a:spcPts val="1200"/>
              </a:spcAft>
            </a:pPr>
            <a:r>
              <a:rPr lang="en-US" dirty="0"/>
              <a:t>Interval in cycles</a:t>
            </a:r>
          </a:p>
          <a:p>
            <a:pPr marL="342900">
              <a:lnSpc>
                <a:spcPct val="150000"/>
              </a:lnSpc>
              <a:spcAft>
                <a:spcPts val="1200"/>
              </a:spcAft>
            </a:pPr>
            <a:r>
              <a:rPr lang="en-US" dirty="0" err="1"/>
              <a:t>tau_exec</a:t>
            </a:r>
            <a:r>
              <a:rPr lang="en-US" dirty="0"/>
              <a:t> –</a:t>
            </a:r>
            <a:r>
              <a:rPr lang="en-US" dirty="0" err="1"/>
              <a:t>cupti_pc</a:t>
            </a:r>
            <a:r>
              <a:rPr lang="en-US" dirty="0"/>
              <a:t> &lt;application&gt;</a:t>
            </a:r>
          </a:p>
          <a:p>
            <a:pPr marL="342900">
              <a:lnSpc>
                <a:spcPct val="150000"/>
              </a:lnSpc>
              <a:spcAft>
                <a:spcPts val="12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157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>
          <a:extLst>
            <a:ext uri="{FF2B5EF4-FFF2-40B4-BE49-F238E27FC236}">
              <a16:creationId xmlns:a16="http://schemas.microsoft.com/office/drawing/2014/main" id="{9493A8BE-1B4E-E996-C5FC-8701F9942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9">
            <a:extLst>
              <a:ext uri="{FF2B5EF4-FFF2-40B4-BE49-F238E27FC236}">
                <a16:creationId xmlns:a16="http://schemas.microsoft.com/office/drawing/2014/main" id="{9D43AFC4-3515-AD07-C945-19B7AB7B0B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/>
              <a:t>CUDA sampling</a:t>
            </a:r>
          </a:p>
        </p:txBody>
      </p:sp>
      <p:sp>
        <p:nvSpPr>
          <p:cNvPr id="322" name="Google Shape;322;p49">
            <a:extLst>
              <a:ext uri="{FF2B5EF4-FFF2-40B4-BE49-F238E27FC236}">
                <a16:creationId xmlns:a16="http://schemas.microsoft.com/office/drawing/2014/main" id="{5FED0531-6140-2943-54FC-23EB2CE9FA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noProof="0" dirty="0"/>
              <a:t>Without sampling nor CUPTI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419B387C-7492-9054-7B71-642D37420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037" y="1969447"/>
            <a:ext cx="7321926" cy="1720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0553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>
          <a:extLst>
            <a:ext uri="{FF2B5EF4-FFF2-40B4-BE49-F238E27FC236}">
              <a16:creationId xmlns:a16="http://schemas.microsoft.com/office/drawing/2014/main" id="{58BD0A80-24A9-B707-24EB-3E6A2ABA8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9">
            <a:extLst>
              <a:ext uri="{FF2B5EF4-FFF2-40B4-BE49-F238E27FC236}">
                <a16:creationId xmlns:a16="http://schemas.microsoft.com/office/drawing/2014/main" id="{D6E52FDF-679D-969A-6A61-11EC0CD214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/>
              <a:t>CUDA sampling</a:t>
            </a:r>
          </a:p>
        </p:txBody>
      </p:sp>
      <p:sp>
        <p:nvSpPr>
          <p:cNvPr id="322" name="Google Shape;322;p49">
            <a:extLst>
              <a:ext uri="{FF2B5EF4-FFF2-40B4-BE49-F238E27FC236}">
                <a16:creationId xmlns:a16="http://schemas.microsoft.com/office/drawing/2014/main" id="{04ADC906-9AF7-8338-FA21-10D022856AE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noProof="0" dirty="0"/>
              <a:t>Without sampling nor CUPTI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US" noProof="0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US" noProof="0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dirty="0"/>
              <a:t>With CUPTI</a:t>
            </a:r>
            <a:endParaRPr lang="en-US" noProof="0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CDAAC2E3-A76D-AF6D-0B79-6C0D0C9A40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037" y="1969447"/>
            <a:ext cx="7321926" cy="172093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8DDC7F1-A79F-DD0B-D48C-E3EB21844B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986" y="4664626"/>
            <a:ext cx="7360028" cy="171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6920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>
          <a:extLst>
            <a:ext uri="{FF2B5EF4-FFF2-40B4-BE49-F238E27FC236}">
              <a16:creationId xmlns:a16="http://schemas.microsoft.com/office/drawing/2014/main" id="{D4D650F0-B8D1-E8A5-505A-1B6233B82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9">
            <a:extLst>
              <a:ext uri="{FF2B5EF4-FFF2-40B4-BE49-F238E27FC236}">
                <a16:creationId xmlns:a16="http://schemas.microsoft.com/office/drawing/2014/main" id="{C5FE7EFB-5174-7A10-1A4B-EFC26E2889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/>
              <a:t>CUDA sampling</a:t>
            </a:r>
          </a:p>
        </p:txBody>
      </p:sp>
      <p:sp>
        <p:nvSpPr>
          <p:cNvPr id="322" name="Google Shape;322;p49">
            <a:extLst>
              <a:ext uri="{FF2B5EF4-FFF2-40B4-BE49-F238E27FC236}">
                <a16:creationId xmlns:a16="http://schemas.microsoft.com/office/drawing/2014/main" id="{24DC1733-E1DF-E3B5-641B-36D44A9D05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noProof="0" dirty="0"/>
              <a:t>With CUPTI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US" noProof="0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dirty="0"/>
              <a:t>With sampling, overhead 100%</a:t>
            </a:r>
            <a:endParaRPr lang="en-US" noProof="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B4F4431-4C1A-80C8-8766-BCCBA3BB27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986" y="1969871"/>
            <a:ext cx="7360028" cy="171458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206C29E-8828-0072-CD18-B91EE2B47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527" y="4624393"/>
            <a:ext cx="7702946" cy="1809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0822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>
          <a:extLst>
            <a:ext uri="{FF2B5EF4-FFF2-40B4-BE49-F238E27FC236}">
              <a16:creationId xmlns:a16="http://schemas.microsoft.com/office/drawing/2014/main" id="{6088A916-4753-63EF-2990-7D67A91ED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9">
            <a:extLst>
              <a:ext uri="{FF2B5EF4-FFF2-40B4-BE49-F238E27FC236}">
                <a16:creationId xmlns:a16="http://schemas.microsoft.com/office/drawing/2014/main" id="{65A515F9-F843-AB86-CA63-E989A3BD90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/>
              <a:t>CUDA sampling output</a:t>
            </a:r>
          </a:p>
        </p:txBody>
      </p:sp>
      <p:sp>
        <p:nvSpPr>
          <p:cNvPr id="322" name="Google Shape;322;p49">
            <a:extLst>
              <a:ext uri="{FF2B5EF4-FFF2-40B4-BE49-F238E27FC236}">
                <a16:creationId xmlns:a16="http://schemas.microsoft.com/office/drawing/2014/main" id="{D3BD4B02-4BEE-EC1A-CE91-4CA56059692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noProof="0" dirty="0"/>
              <a:t>Samples are received as a summary. </a:t>
            </a: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noProof="0" dirty="0"/>
              <a:t>Total=</a:t>
            </a:r>
            <a:r>
              <a:rPr lang="en-US" noProof="0" dirty="0" err="1"/>
              <a:t>NumSamples</a:t>
            </a:r>
            <a:r>
              <a:rPr lang="en-US" noProof="0" dirty="0"/>
              <a:t>*</a:t>
            </a:r>
            <a:r>
              <a:rPr lang="en-US" noProof="0" dirty="0" err="1"/>
              <a:t>MeanValue</a:t>
            </a:r>
            <a:endParaRPr lang="en-US" noProof="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7BF0855-576E-BA42-769A-DF513B93E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30232"/>
            <a:ext cx="9144000" cy="4298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5490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5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/>
              <a:t>Level Zero sampling</a:t>
            </a:r>
          </a:p>
        </p:txBody>
      </p:sp>
      <p:sp>
        <p:nvSpPr>
          <p:cNvPr id="328" name="Google Shape;328;p50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51366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>
              <a:lnSpc>
                <a:spcPct val="150000"/>
              </a:lnSpc>
              <a:spcAft>
                <a:spcPts val="1200"/>
              </a:spcAft>
            </a:pPr>
            <a:r>
              <a:rPr lang="en-US" noProof="0" dirty="0"/>
              <a:t>Low overhead</a:t>
            </a:r>
          </a:p>
          <a:p>
            <a:pPr marL="342900">
              <a:lnSpc>
                <a:spcPct val="150000"/>
              </a:lnSpc>
              <a:spcAft>
                <a:spcPts val="1200"/>
              </a:spcAft>
            </a:pPr>
            <a:r>
              <a:rPr lang="en-US" noProof="0" dirty="0"/>
              <a:t>Provides stall reason if available</a:t>
            </a:r>
          </a:p>
          <a:p>
            <a:pPr marL="342900">
              <a:lnSpc>
                <a:spcPct val="150000"/>
              </a:lnSpc>
              <a:spcAft>
                <a:spcPts val="1200"/>
              </a:spcAft>
            </a:pPr>
            <a:r>
              <a:rPr lang="en-US" dirty="0"/>
              <a:t>Does not provide timestamps</a:t>
            </a:r>
          </a:p>
          <a:p>
            <a:pPr marL="342900">
              <a:lnSpc>
                <a:spcPct val="150000"/>
              </a:lnSpc>
              <a:spcAft>
                <a:spcPts val="1200"/>
              </a:spcAft>
            </a:pPr>
            <a:r>
              <a:rPr lang="en-US" dirty="0"/>
              <a:t>Available Intel(R) Data Center GPU Max Series and later GPUs</a:t>
            </a:r>
          </a:p>
          <a:p>
            <a:pPr marL="800100" lvl="1">
              <a:lnSpc>
                <a:spcPct val="150000"/>
              </a:lnSpc>
              <a:spcAft>
                <a:spcPts val="1200"/>
              </a:spcAft>
            </a:pPr>
            <a:r>
              <a:rPr lang="en-US" dirty="0"/>
              <a:t>Needs </a:t>
            </a:r>
            <a:r>
              <a:rPr lang="en-US" dirty="0" err="1"/>
              <a:t>EUStallSampling</a:t>
            </a:r>
            <a:r>
              <a:rPr lang="en-US" dirty="0"/>
              <a:t> event</a:t>
            </a:r>
          </a:p>
          <a:p>
            <a:pPr marL="342900">
              <a:lnSpc>
                <a:spcPct val="150000"/>
              </a:lnSpc>
              <a:spcAft>
                <a:spcPts val="1200"/>
              </a:spcAft>
            </a:pPr>
            <a:r>
              <a:rPr lang="en-US" dirty="0"/>
              <a:t>Can set sampling interval with TAU_L0_SAMPLING_INTERVAL</a:t>
            </a:r>
          </a:p>
          <a:p>
            <a:pPr marL="342900">
              <a:lnSpc>
                <a:spcPct val="150000"/>
              </a:lnSpc>
              <a:spcAft>
                <a:spcPts val="1200"/>
              </a:spcAft>
            </a:pPr>
            <a:r>
              <a:rPr lang="en-US" dirty="0"/>
              <a:t>Interval in microseconds</a:t>
            </a:r>
          </a:p>
          <a:p>
            <a:pPr marL="342900">
              <a:lnSpc>
                <a:spcPct val="150000"/>
              </a:lnSpc>
              <a:spcAft>
                <a:spcPts val="1200"/>
              </a:spcAft>
            </a:pPr>
            <a:r>
              <a:rPr lang="en-US" dirty="0" err="1"/>
              <a:t>tau_exec</a:t>
            </a:r>
            <a:r>
              <a:rPr lang="en-US" dirty="0"/>
              <a:t> –l0_pc &lt;application&gt;</a:t>
            </a:r>
          </a:p>
          <a:p>
            <a:pPr marL="342900">
              <a:lnSpc>
                <a:spcPct val="150000"/>
              </a:lnSpc>
              <a:spcAft>
                <a:spcPts val="1200"/>
              </a:spcAft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>
          <a:extLst>
            <a:ext uri="{FF2B5EF4-FFF2-40B4-BE49-F238E27FC236}">
              <a16:creationId xmlns:a16="http://schemas.microsoft.com/office/drawing/2014/main" id="{D6364CFC-3B5A-9A09-F4EB-D7693C134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50">
            <a:extLst>
              <a:ext uri="{FF2B5EF4-FFF2-40B4-BE49-F238E27FC236}">
                <a16:creationId xmlns:a16="http://schemas.microsoft.com/office/drawing/2014/main" id="{FA0C3732-1710-93F1-ACEF-F444167215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/>
              <a:t>Level Zero sampling</a:t>
            </a:r>
          </a:p>
        </p:txBody>
      </p:sp>
      <p:sp>
        <p:nvSpPr>
          <p:cNvPr id="328" name="Google Shape;328;p50">
            <a:extLst>
              <a:ext uri="{FF2B5EF4-FFF2-40B4-BE49-F238E27FC236}">
                <a16:creationId xmlns:a16="http://schemas.microsoft.com/office/drawing/2014/main" id="{41BEEF4D-ED98-C374-2335-E64A3764B1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dirty="0"/>
              <a:t>Without sampling nor Level Zero</a:t>
            </a:r>
          </a:p>
          <a:p>
            <a:pPr marL="0" indent="0">
              <a:spcAft>
                <a:spcPts val="1200"/>
              </a:spcAft>
              <a:buNone/>
            </a:pPr>
            <a:endParaRPr lang="en-US" noProof="0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01A4A29-0B65-3DF0-EDAC-990C3EA314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56210"/>
            <a:ext cx="9144000" cy="175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7447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>
          <a:extLst>
            <a:ext uri="{FF2B5EF4-FFF2-40B4-BE49-F238E27FC236}">
              <a16:creationId xmlns:a16="http://schemas.microsoft.com/office/drawing/2014/main" id="{16098C75-C2B4-6887-06AA-38747E301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50">
            <a:extLst>
              <a:ext uri="{FF2B5EF4-FFF2-40B4-BE49-F238E27FC236}">
                <a16:creationId xmlns:a16="http://schemas.microsoft.com/office/drawing/2014/main" id="{42A81E07-2BB5-32F0-D68E-76FFEE1BC0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/>
              <a:t>Level Zero sampling</a:t>
            </a:r>
          </a:p>
        </p:txBody>
      </p:sp>
      <p:sp>
        <p:nvSpPr>
          <p:cNvPr id="328" name="Google Shape;328;p50">
            <a:extLst>
              <a:ext uri="{FF2B5EF4-FFF2-40B4-BE49-F238E27FC236}">
                <a16:creationId xmlns:a16="http://schemas.microsoft.com/office/drawing/2014/main" id="{CE7CAC32-2BDC-C2D7-24BA-02537A5EE4F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dirty="0"/>
              <a:t>Without sampling nor Level Zero</a:t>
            </a:r>
          </a:p>
          <a:p>
            <a:pPr marL="0" indent="0">
              <a:spcAft>
                <a:spcPts val="1200"/>
              </a:spcAft>
              <a:buNone/>
            </a:pPr>
            <a:endParaRPr lang="en-US" dirty="0"/>
          </a:p>
          <a:p>
            <a:pPr marL="0" indent="0">
              <a:spcAft>
                <a:spcPts val="1200"/>
              </a:spcAft>
              <a:buNone/>
            </a:pPr>
            <a:endParaRPr lang="en-US" dirty="0"/>
          </a:p>
          <a:p>
            <a:pPr marL="0" indent="0">
              <a:spcAft>
                <a:spcPts val="1200"/>
              </a:spcAft>
              <a:buNone/>
            </a:pPr>
            <a:endParaRPr lang="en-US" dirty="0"/>
          </a:p>
          <a:p>
            <a:pPr marL="0" indent="0">
              <a:spcAft>
                <a:spcPts val="1200"/>
              </a:spcAft>
              <a:buNone/>
            </a:pPr>
            <a:endParaRPr lang="en-US" dirty="0"/>
          </a:p>
          <a:p>
            <a:pPr marL="0" indent="0">
              <a:spcAft>
                <a:spcPts val="1200"/>
              </a:spcAft>
              <a:buNone/>
            </a:pPr>
            <a:endParaRPr lang="en-US" dirty="0"/>
          </a:p>
          <a:p>
            <a:pPr marL="0" indent="0">
              <a:spcAft>
                <a:spcPts val="1200"/>
              </a:spcAft>
              <a:buNone/>
            </a:pPr>
            <a:r>
              <a:rPr lang="en-US" dirty="0"/>
              <a:t>Without sampling</a:t>
            </a:r>
          </a:p>
          <a:p>
            <a:pPr marL="0" indent="0">
              <a:spcAft>
                <a:spcPts val="1200"/>
              </a:spcAft>
              <a:buNone/>
            </a:pPr>
            <a:endParaRPr lang="en-US" noProof="0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65C3A36-4F45-09C0-D832-DB2880A371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56210"/>
            <a:ext cx="9144000" cy="175138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EBA3C23-360C-9503-FE76-77BAC080CB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19" y="4580455"/>
            <a:ext cx="8979361" cy="151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0389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>
          <a:extLst>
            <a:ext uri="{FF2B5EF4-FFF2-40B4-BE49-F238E27FC236}">
              <a16:creationId xmlns:a16="http://schemas.microsoft.com/office/drawing/2014/main" id="{C7FA1AFE-0B2D-1F28-8739-AC9672948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50">
            <a:extLst>
              <a:ext uri="{FF2B5EF4-FFF2-40B4-BE49-F238E27FC236}">
                <a16:creationId xmlns:a16="http://schemas.microsoft.com/office/drawing/2014/main" id="{AFBE96E6-988A-EB74-3B73-ECB7BC5465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/>
              <a:t>Level Zero sampling</a:t>
            </a:r>
          </a:p>
        </p:txBody>
      </p:sp>
      <p:sp>
        <p:nvSpPr>
          <p:cNvPr id="328" name="Google Shape;328;p50">
            <a:extLst>
              <a:ext uri="{FF2B5EF4-FFF2-40B4-BE49-F238E27FC236}">
                <a16:creationId xmlns:a16="http://schemas.microsoft.com/office/drawing/2014/main" id="{6E58EBE4-E29C-1031-4994-7E2510D9E4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dirty="0"/>
              <a:t>Without sampling</a:t>
            </a:r>
          </a:p>
          <a:p>
            <a:pPr marL="0" indent="0">
              <a:spcAft>
                <a:spcPts val="1200"/>
              </a:spcAft>
              <a:buNone/>
            </a:pPr>
            <a:endParaRPr lang="en-US" noProof="0" dirty="0"/>
          </a:p>
          <a:p>
            <a:pPr marL="0" indent="0">
              <a:spcAft>
                <a:spcPts val="1200"/>
              </a:spcAft>
              <a:buNone/>
            </a:pPr>
            <a:endParaRPr lang="en-US" dirty="0"/>
          </a:p>
          <a:p>
            <a:pPr marL="0" indent="0">
              <a:spcAft>
                <a:spcPts val="1200"/>
              </a:spcAft>
              <a:buNone/>
            </a:pPr>
            <a:endParaRPr lang="en-US" noProof="0" dirty="0"/>
          </a:p>
          <a:p>
            <a:pPr marL="0" indent="0">
              <a:spcAft>
                <a:spcPts val="1200"/>
              </a:spcAft>
              <a:buNone/>
            </a:pPr>
            <a:endParaRPr lang="en-US" dirty="0"/>
          </a:p>
          <a:p>
            <a:pPr marL="0" indent="0">
              <a:spcAft>
                <a:spcPts val="1200"/>
              </a:spcAft>
              <a:buNone/>
            </a:pPr>
            <a:endParaRPr lang="en-US" noProof="0" dirty="0"/>
          </a:p>
          <a:p>
            <a:pPr marL="0" indent="0">
              <a:spcAft>
                <a:spcPts val="1200"/>
              </a:spcAft>
              <a:buNone/>
            </a:pPr>
            <a:r>
              <a:rPr lang="en-US" dirty="0"/>
              <a:t>With sampling, overhead around 2%</a:t>
            </a:r>
          </a:p>
          <a:p>
            <a:pPr marL="0" indent="0">
              <a:spcAft>
                <a:spcPts val="1200"/>
              </a:spcAft>
              <a:buNone/>
            </a:pPr>
            <a:endParaRPr lang="en-US" noProof="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FDDF3B1-6877-62E6-DB7A-D2736B8CEA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19" y="2133980"/>
            <a:ext cx="8979361" cy="151137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50C7D59-E10D-8EBE-A7E0-2B8E48EDD9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16" y="4686035"/>
            <a:ext cx="9055565" cy="175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0922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>
          <a:extLst>
            <a:ext uri="{FF2B5EF4-FFF2-40B4-BE49-F238E27FC236}">
              <a16:creationId xmlns:a16="http://schemas.microsoft.com/office/drawing/2014/main" id="{2ACD94B1-ABE6-EAFB-5A90-EB1F00596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50">
            <a:extLst>
              <a:ext uri="{FF2B5EF4-FFF2-40B4-BE49-F238E27FC236}">
                <a16:creationId xmlns:a16="http://schemas.microsoft.com/office/drawing/2014/main" id="{1E774EE3-5D29-CE4E-CA58-45E8DA96E81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/>
              <a:t>Level Zero sampling output</a:t>
            </a:r>
          </a:p>
        </p:txBody>
      </p:sp>
      <p:sp>
        <p:nvSpPr>
          <p:cNvPr id="328" name="Google Shape;328;p50">
            <a:extLst>
              <a:ext uri="{FF2B5EF4-FFF2-40B4-BE49-F238E27FC236}">
                <a16:creationId xmlns:a16="http://schemas.microsoft.com/office/drawing/2014/main" id="{9FC8CE62-B4FA-407C-45C3-DF343BA9FE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342900">
              <a:spcAft>
                <a:spcPts val="1200"/>
              </a:spcAft>
            </a:pPr>
            <a:endParaRPr lang="en-US" noProof="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006D313-FDAA-B216-E222-30DAE4F654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770"/>
          <a:stretch>
            <a:fillRect/>
          </a:stretch>
        </p:blipFill>
        <p:spPr>
          <a:xfrm>
            <a:off x="0" y="1215967"/>
            <a:ext cx="9144000" cy="5642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4874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5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 err="1"/>
              <a:t>ROCm</a:t>
            </a:r>
            <a:r>
              <a:rPr lang="en-US" noProof="0" dirty="0"/>
              <a:t> sampling</a:t>
            </a:r>
          </a:p>
        </p:txBody>
      </p:sp>
      <p:sp>
        <p:nvSpPr>
          <p:cNvPr id="334" name="Google Shape;334;p51"/>
          <p:cNvSpPr txBox="1">
            <a:spLocks noGrp="1"/>
          </p:cNvSpPr>
          <p:nvPr>
            <p:ph type="body" idx="1"/>
          </p:nvPr>
        </p:nvSpPr>
        <p:spPr>
          <a:xfrm>
            <a:off x="311700" y="1536632"/>
            <a:ext cx="8520600" cy="52214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noProof="0" dirty="0"/>
              <a:t>Beta feature. We need to enable env variable ROCPROFILER_PC_SAMPLING_BETA_ENABLED </a:t>
            </a: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noProof="0" dirty="0"/>
              <a:t>Adds significant overhead </a:t>
            </a: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noProof="0" dirty="0" err="1"/>
              <a:t>Rocprofiler-sdk</a:t>
            </a:r>
            <a:r>
              <a:rPr lang="en-US" noProof="0" dirty="0"/>
              <a:t> can use two different sampling modes</a:t>
            </a:r>
          </a:p>
          <a:p>
            <a:pPr lvl="0">
              <a:lnSpc>
                <a:spcPct val="150000"/>
              </a:lnSpc>
            </a:pPr>
            <a:r>
              <a:rPr lang="en-US" dirty="0" err="1"/>
              <a:t>tau_exec</a:t>
            </a:r>
            <a:r>
              <a:rPr lang="en-US" dirty="0"/>
              <a:t> -</a:t>
            </a:r>
            <a:r>
              <a:rPr lang="en-US" dirty="0" err="1"/>
              <a:t>rocm_pc</a:t>
            </a:r>
            <a:r>
              <a:rPr lang="en-US" dirty="0"/>
              <a:t> &lt;application&gt;</a:t>
            </a:r>
            <a:endParaRPr lang="en-US" noProof="0" dirty="0"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lang="en-US" noProof="0"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lang="en-US" noProof="0" dirty="0"/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lang="en-US" noProof="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>
          <a:extLst>
            <a:ext uri="{FF2B5EF4-FFF2-40B4-BE49-F238E27FC236}">
              <a16:creationId xmlns:a16="http://schemas.microsoft.com/office/drawing/2014/main" id="{7A31C351-558C-17DC-4F75-73433FFF8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51">
            <a:extLst>
              <a:ext uri="{FF2B5EF4-FFF2-40B4-BE49-F238E27FC236}">
                <a16:creationId xmlns:a16="http://schemas.microsoft.com/office/drawing/2014/main" id="{7243EC58-C2C9-55C9-BC31-C497E988DC9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 err="1"/>
              <a:t>ROCm</a:t>
            </a:r>
            <a:r>
              <a:rPr lang="en-US" noProof="0" dirty="0"/>
              <a:t> sampling modes</a:t>
            </a:r>
          </a:p>
        </p:txBody>
      </p:sp>
      <p:sp>
        <p:nvSpPr>
          <p:cNvPr id="334" name="Google Shape;334;p51">
            <a:extLst>
              <a:ext uri="{FF2B5EF4-FFF2-40B4-BE49-F238E27FC236}">
                <a16:creationId xmlns:a16="http://schemas.microsoft.com/office/drawing/2014/main" id="{F8290B57-C43C-1BEB-DBA8-2BD7FCCEAA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536632"/>
            <a:ext cx="8520600" cy="52214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noProof="0" dirty="0"/>
              <a:t>Host-trap sampling:</a:t>
            </a:r>
          </a:p>
          <a:p>
            <a:pPr marL="457200" lvl="0" indent="-3429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US" noProof="0" dirty="0"/>
              <a:t>Software-based using a background kernel thread</a:t>
            </a: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noProof="0" dirty="0"/>
              <a:t>Samples at intervals and outputs the current instruction</a:t>
            </a:r>
            <a:endParaRPr lang="en-US" dirty="0"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noProof="0" dirty="0"/>
              <a:t>Intervals are defined in nanoseconds</a:t>
            </a:r>
          </a:p>
          <a:p>
            <a:pPr>
              <a:lnSpc>
                <a:spcPct val="150000"/>
              </a:lnSpc>
            </a:pPr>
            <a:r>
              <a:rPr lang="en-US" dirty="0" err="1"/>
              <a:t>tau_exec</a:t>
            </a:r>
            <a:r>
              <a:rPr lang="en-US" dirty="0"/>
              <a:t> -</a:t>
            </a:r>
            <a:r>
              <a:rPr lang="en-US" dirty="0" err="1"/>
              <a:t>rocm_pc_host</a:t>
            </a:r>
            <a:r>
              <a:rPr lang="en-US" dirty="0"/>
              <a:t> &lt;application&gt;</a:t>
            </a:r>
            <a:endParaRPr lang="en-US" noProof="0" dirty="0"/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noProof="0" dirty="0"/>
              <a:t>Stochastic sampling:</a:t>
            </a:r>
          </a:p>
          <a:p>
            <a:pPr marL="457200" lvl="0" indent="-3429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US" noProof="0" dirty="0"/>
              <a:t>Hardware-based using specific hardware inside the GPU</a:t>
            </a: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noProof="0" dirty="0"/>
              <a:t>Provides stalls if an instruction was not issued</a:t>
            </a: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noProof="0" dirty="0"/>
              <a:t>Intervals are defined as cycles using MHz</a:t>
            </a:r>
          </a:p>
          <a:p>
            <a:pPr>
              <a:lnSpc>
                <a:spcPct val="150000"/>
              </a:lnSpc>
            </a:pPr>
            <a:r>
              <a:rPr lang="en-US" dirty="0" err="1"/>
              <a:t>tau_exec</a:t>
            </a:r>
            <a:r>
              <a:rPr lang="en-US" dirty="0"/>
              <a:t> -</a:t>
            </a:r>
            <a:r>
              <a:rPr lang="en-US" dirty="0" err="1"/>
              <a:t>rocm_pc_stoc</a:t>
            </a:r>
            <a:r>
              <a:rPr lang="en-US" dirty="0"/>
              <a:t> &lt;application&gt;</a:t>
            </a:r>
          </a:p>
          <a:p>
            <a:pPr lvl="0">
              <a:lnSpc>
                <a:spcPct val="150000"/>
              </a:lnSpc>
            </a:pP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75901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5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 err="1"/>
              <a:t>ROCm</a:t>
            </a:r>
            <a:r>
              <a:rPr lang="en-US" noProof="0" dirty="0"/>
              <a:t> sampling</a:t>
            </a:r>
          </a:p>
        </p:txBody>
      </p:sp>
      <p:pic>
        <p:nvPicPr>
          <p:cNvPr id="340" name="Google Shape;34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9292" y="1712649"/>
            <a:ext cx="8045420" cy="4555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54C08-F53F-4F14-E72E-478ED9583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A60665-427C-5B03-A20E-B6C9D9611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ROCm</a:t>
            </a:r>
            <a:r>
              <a:rPr lang="en-US" dirty="0"/>
              <a:t> sampling overhead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E795EC6-7F4E-178B-6789-D80DF44275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/>
              <a:t>Without </a:t>
            </a:r>
            <a:r>
              <a:rPr lang="en-US" dirty="0" err="1"/>
              <a:t>ROCm</a:t>
            </a:r>
            <a:r>
              <a:rPr lang="en-US" dirty="0"/>
              <a:t> profiling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F8DC5CF-2E71-1C55-F6A8-5179FD4CB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360" y="1866962"/>
            <a:ext cx="8325278" cy="168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6112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39164F-136D-81E8-4C11-25623CF6A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3CE7B5-D5E9-1163-7252-1F94E96B7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ROCm</a:t>
            </a:r>
            <a:r>
              <a:rPr lang="en-US" dirty="0"/>
              <a:t> sampling overhead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ED389E3-E913-06CC-2F51-6C5B4ADDBC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/>
              <a:t>Without </a:t>
            </a:r>
            <a:r>
              <a:rPr lang="en-US" dirty="0" err="1"/>
              <a:t>ROCm</a:t>
            </a:r>
            <a:r>
              <a:rPr lang="en-US" dirty="0"/>
              <a:t> profiling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/>
              <a:t>With </a:t>
            </a:r>
            <a:r>
              <a:rPr lang="en-US" dirty="0" err="1"/>
              <a:t>ROCm</a:t>
            </a:r>
            <a:r>
              <a:rPr lang="en-US" dirty="0"/>
              <a:t> profiling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F902E87-E80D-174B-6A17-F57AA3F32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360" y="1866962"/>
            <a:ext cx="8325278" cy="168283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42C856B-3CC4-21EA-AEE8-DA4841B3F1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660" y="4696169"/>
            <a:ext cx="8350679" cy="111130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FB2F2A1-FE28-F505-70D2-F6EF0A1D133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385" r="1239" b="56496"/>
          <a:stretch>
            <a:fillRect/>
          </a:stretch>
        </p:blipFill>
        <p:spPr>
          <a:xfrm>
            <a:off x="396660" y="4263668"/>
            <a:ext cx="8350679" cy="48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1435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74764-7BB9-C719-0E3C-C87420F39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809234-2788-879E-058F-27EC0B77B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ROCm</a:t>
            </a:r>
            <a:r>
              <a:rPr lang="en-US" dirty="0"/>
              <a:t> sampling overhead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795A628-2D89-865F-9E6C-4ABBDAB2B9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/>
              <a:t>With </a:t>
            </a:r>
            <a:r>
              <a:rPr lang="en-US" dirty="0" err="1"/>
              <a:t>ROCm</a:t>
            </a:r>
            <a:r>
              <a:rPr lang="en-US" dirty="0"/>
              <a:t> profiling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 err="1"/>
              <a:t>ROCm</a:t>
            </a:r>
            <a:r>
              <a:rPr lang="en-US" dirty="0"/>
              <a:t> sampling enabled, overhead 300% 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endParaRPr lang="en-U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74372B2-AB2F-5A22-E06E-7169CF5D0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658" y="2339049"/>
            <a:ext cx="8350679" cy="111130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55D1741-25FE-9DF3-1F43-4EC651C005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413"/>
          <a:stretch>
            <a:fillRect/>
          </a:stretch>
        </p:blipFill>
        <p:spPr>
          <a:xfrm>
            <a:off x="344267" y="4261777"/>
            <a:ext cx="8455459" cy="149951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F3F4F73-63F4-DF56-EC48-8118B44205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385" r="1239" b="56496"/>
          <a:stretch>
            <a:fillRect/>
          </a:stretch>
        </p:blipFill>
        <p:spPr>
          <a:xfrm>
            <a:off x="396658" y="1906548"/>
            <a:ext cx="8350679" cy="48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2404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53"/>
          <p:cNvSpPr txBox="1">
            <a:spLocks noGrp="1"/>
          </p:cNvSpPr>
          <p:nvPr>
            <p:ph type="title"/>
          </p:nvPr>
        </p:nvSpPr>
        <p:spPr>
          <a:xfrm>
            <a:off x="337875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 err="1"/>
              <a:t>ROCm</a:t>
            </a:r>
            <a:r>
              <a:rPr lang="en-US" noProof="0" dirty="0"/>
              <a:t> sampling with tracing</a:t>
            </a:r>
          </a:p>
        </p:txBody>
      </p:sp>
      <p:pic>
        <p:nvPicPr>
          <p:cNvPr id="346" name="Google Shape;346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09267"/>
            <a:ext cx="8839200" cy="4380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54"/>
          <p:cNvSpPr txBox="1">
            <a:spLocks noGrp="1"/>
          </p:cNvSpPr>
          <p:nvPr>
            <p:ph type="title"/>
          </p:nvPr>
        </p:nvSpPr>
        <p:spPr>
          <a:xfrm>
            <a:off x="337875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 err="1"/>
              <a:t>ROCm</a:t>
            </a:r>
            <a:r>
              <a:rPr lang="en-US" noProof="0" dirty="0"/>
              <a:t> sampling with tracing</a:t>
            </a:r>
          </a:p>
        </p:txBody>
      </p:sp>
      <p:pic>
        <p:nvPicPr>
          <p:cNvPr id="352" name="Google Shape;352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4938" y="2040500"/>
            <a:ext cx="7774131" cy="3357350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54"/>
          <p:cNvSpPr/>
          <p:nvPr/>
        </p:nvSpPr>
        <p:spPr>
          <a:xfrm>
            <a:off x="2080250" y="3613400"/>
            <a:ext cx="549000" cy="1719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noProof="0" dirty="0"/>
          </a:p>
        </p:txBody>
      </p:sp>
      <p:sp>
        <p:nvSpPr>
          <p:cNvPr id="354" name="Google Shape;354;p54"/>
          <p:cNvSpPr/>
          <p:nvPr/>
        </p:nvSpPr>
        <p:spPr>
          <a:xfrm>
            <a:off x="3534250" y="3613400"/>
            <a:ext cx="624000" cy="191700"/>
          </a:xfrm>
          <a:prstGeom prst="rect">
            <a:avLst/>
          </a:prstGeom>
          <a:noFill/>
          <a:ln w="19050" cap="flat" cmpd="sng">
            <a:solidFill>
              <a:srgbClr val="00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noProof="0" dirty="0"/>
          </a:p>
        </p:txBody>
      </p:sp>
      <p:sp>
        <p:nvSpPr>
          <p:cNvPr id="355" name="Google Shape;355;p54"/>
          <p:cNvSpPr/>
          <p:nvPr/>
        </p:nvSpPr>
        <p:spPr>
          <a:xfrm>
            <a:off x="1734250" y="3785300"/>
            <a:ext cx="790800" cy="122700"/>
          </a:xfrm>
          <a:prstGeom prst="rect">
            <a:avLst/>
          </a:prstGeom>
          <a:noFill/>
          <a:ln w="19050" cap="flat" cmpd="sng">
            <a:solidFill>
              <a:srgbClr val="00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noProof="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5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/>
              <a:t>Conclusions</a:t>
            </a:r>
          </a:p>
        </p:txBody>
      </p:sp>
      <p:sp>
        <p:nvSpPr>
          <p:cNvPr id="361" name="Google Shape;361;p5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noProof="0" dirty="0"/>
              <a:t>CPU and GPU sampling can be performed using TAU</a:t>
            </a:r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noProof="0" dirty="0"/>
              <a:t>CPU sampling has low overhead</a:t>
            </a:r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GPU sampling overhead depends on the application</a:t>
            </a:r>
          </a:p>
          <a:p>
            <a:pPr lvl="1" indent="-342900">
              <a:lnSpc>
                <a:spcPct val="200000"/>
              </a:lnSpc>
              <a:buSzPts val="1800"/>
              <a:buChar char="●"/>
            </a:pPr>
            <a:r>
              <a:rPr lang="en-US" noProof="0" dirty="0"/>
              <a:t>Can be low with single streams</a:t>
            </a:r>
          </a:p>
          <a:p>
            <a:pPr lvl="1" indent="-342900">
              <a:lnSpc>
                <a:spcPct val="200000"/>
              </a:lnSpc>
              <a:buSzPts val="1800"/>
              <a:buChar char="●"/>
            </a:pPr>
            <a:r>
              <a:rPr lang="en-US" dirty="0"/>
              <a:t>Or very high with multiple streams due to kernel serialization</a:t>
            </a:r>
          </a:p>
          <a:p>
            <a:pPr marL="114300" indent="0">
              <a:lnSpc>
                <a:spcPct val="200000"/>
              </a:lnSpc>
              <a:buNone/>
            </a:pPr>
            <a:endParaRPr lang="en-US" noProof="0" dirty="0"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lang="en-US" noProof="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/>
              <a:t>TAU sampling</a:t>
            </a:r>
          </a:p>
        </p:txBody>
      </p:sp>
      <p:sp>
        <p:nvSpPr>
          <p:cNvPr id="310" name="Google Shape;310;p47"/>
          <p:cNvSpPr txBox="1">
            <a:spLocks noGrp="1"/>
          </p:cNvSpPr>
          <p:nvPr>
            <p:ph type="body" idx="1"/>
          </p:nvPr>
        </p:nvSpPr>
        <p:spPr>
          <a:xfrm>
            <a:off x="311700" y="1536624"/>
            <a:ext cx="8520600" cy="513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556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 noProof="0" dirty="0"/>
              <a:t>CPU event based sampling</a:t>
            </a:r>
          </a:p>
          <a:p>
            <a:pPr marL="914400" lvl="1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US" sz="1600" noProof="0" dirty="0"/>
              <a:t>Architecture independent</a:t>
            </a:r>
          </a:p>
          <a:p>
            <a:pPr marL="914400" lvl="1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US" sz="1600" noProof="0" dirty="0"/>
              <a:t>No external API dependency</a:t>
            </a:r>
          </a:p>
          <a:p>
            <a:pPr marL="914400" lvl="1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US" sz="1600" noProof="0" dirty="0"/>
              <a:t>Stops application at set intervals</a:t>
            </a:r>
          </a:p>
          <a:p>
            <a:pPr marL="914400" lvl="1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US" sz="1600" dirty="0"/>
              <a:t>Low overhead</a:t>
            </a:r>
            <a:endParaRPr lang="en-US" sz="1600" noProof="0" dirty="0"/>
          </a:p>
          <a:p>
            <a:pPr marL="457200" lvl="0" indent="-355600" algn="l" rtl="0">
              <a:lnSpc>
                <a:spcPct val="20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</a:pPr>
            <a:r>
              <a:rPr lang="en-US" sz="2000" noProof="0" dirty="0"/>
              <a:t>GPU</a:t>
            </a:r>
          </a:p>
          <a:p>
            <a:pPr marL="914400" lvl="1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US" sz="1600" noProof="0" dirty="0"/>
              <a:t>API dependent</a:t>
            </a:r>
          </a:p>
          <a:p>
            <a:pPr marL="914400" lvl="1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US" sz="1600" noProof="0" dirty="0"/>
              <a:t>Works with CUDA&gt;12, ROCM &gt; 7 and Level Zero</a:t>
            </a:r>
          </a:p>
          <a:p>
            <a:pPr marL="914400" lvl="1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US" sz="1600" noProof="0" dirty="0"/>
              <a:t>Can only be used when GPUs support sampling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>
          <a:extLst>
            <a:ext uri="{FF2B5EF4-FFF2-40B4-BE49-F238E27FC236}">
              <a16:creationId xmlns:a16="http://schemas.microsoft.com/office/drawing/2014/main" id="{5BECC20D-CBD2-D436-870F-190DFEABD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55">
            <a:extLst>
              <a:ext uri="{FF2B5EF4-FFF2-40B4-BE49-F238E27FC236}">
                <a16:creationId xmlns:a16="http://schemas.microsoft.com/office/drawing/2014/main" id="{38FA2CAE-1002-6475-FFE2-BF687D1E42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noProof="0" dirty="0"/>
              <a:t>Future Work</a:t>
            </a:r>
          </a:p>
        </p:txBody>
      </p:sp>
      <p:sp>
        <p:nvSpPr>
          <p:cNvPr id="361" name="Google Shape;361;p55">
            <a:extLst>
              <a:ext uri="{FF2B5EF4-FFF2-40B4-BE49-F238E27FC236}">
                <a16:creationId xmlns:a16="http://schemas.microsoft.com/office/drawing/2014/main" id="{7AE80086-58DE-427C-1E25-A56226564B7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noProof="0" dirty="0"/>
              <a:t>Update to newer Intel API</a:t>
            </a:r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noProof="0" dirty="0"/>
              <a:t>Update </a:t>
            </a:r>
            <a:r>
              <a:rPr lang="en-US" noProof="0" dirty="0" err="1"/>
              <a:t>ROCm</a:t>
            </a:r>
            <a:r>
              <a:rPr lang="en-US" noProof="0" dirty="0"/>
              <a:t> support and reduce overhead</a:t>
            </a:r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noProof="0" dirty="0"/>
              <a:t>Modify CUDA implementation:</a:t>
            </a:r>
          </a:p>
          <a:p>
            <a:pPr lvl="1" indent="-342900">
              <a:lnSpc>
                <a:spcPct val="200000"/>
              </a:lnSpc>
              <a:buSzPts val="1800"/>
              <a:buChar char="●"/>
            </a:pPr>
            <a:r>
              <a:rPr lang="en-US" dirty="0"/>
              <a:t>Try to print stalled instruction, not only code lines</a:t>
            </a:r>
          </a:p>
          <a:p>
            <a:pPr>
              <a:lnSpc>
                <a:spcPct val="200000"/>
              </a:lnSpc>
            </a:pPr>
            <a:r>
              <a:rPr lang="en-US" dirty="0"/>
              <a:t>Improve readability</a:t>
            </a:r>
          </a:p>
          <a:p>
            <a:pPr lvl="1" indent="-342900">
              <a:lnSpc>
                <a:spcPct val="200000"/>
              </a:lnSpc>
              <a:buSzPts val="1800"/>
              <a:buChar char="●"/>
            </a:pPr>
            <a:endParaRPr lang="en-US" dirty="0"/>
          </a:p>
          <a:p>
            <a:pPr lvl="1" indent="-342900">
              <a:lnSpc>
                <a:spcPct val="200000"/>
              </a:lnSpc>
              <a:buSzPts val="1800"/>
              <a:buChar char="●"/>
            </a:pPr>
            <a:endParaRPr lang="en-US" noProof="0" dirty="0"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626324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6"/>
          <p:cNvSpPr txBox="1"/>
          <p:nvPr/>
        </p:nvSpPr>
        <p:spPr>
          <a:xfrm>
            <a:off x="419100" y="152400"/>
            <a:ext cx="8630700" cy="10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 noProof="0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Download TAU from U. Oregon</a:t>
            </a:r>
            <a:endParaRPr lang="en-US" noProof="0" dirty="0"/>
          </a:p>
        </p:txBody>
      </p:sp>
      <p:sp>
        <p:nvSpPr>
          <p:cNvPr id="368" name="Google Shape;368;p56"/>
          <p:cNvSpPr txBox="1"/>
          <p:nvPr/>
        </p:nvSpPr>
        <p:spPr>
          <a:xfrm>
            <a:off x="419100" y="2655152"/>
            <a:ext cx="8305800" cy="36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t" anchorCtr="0">
            <a:noAutofit/>
          </a:bodyPr>
          <a:lstStyle/>
          <a:p>
            <a:pPr marL="457189" marR="0" lvl="0" indent="-457189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3200" b="1" i="0" u="none" strike="noStrike" cap="none" noProof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US" sz="3200" b="1" i="0" u="none" strike="noStrike" cap="none" noProof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189" marR="0" lvl="0" indent="-457189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 b="1" i="0" u="sng" strike="noStrike" cap="none" noProof="0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http://tau.uoregon.edu</a:t>
            </a:r>
            <a:endParaRPr lang="en-US" sz="3200" b="1" i="0" u="none" strike="noStrike" cap="none" noProof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189" marR="0" lvl="0" indent="-457189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 b="1" i="0" u="sng" strike="noStrike" cap="none" noProof="0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https://e4s.io</a:t>
            </a:r>
            <a:r>
              <a:rPr lang="en-US" sz="3200" b="1" i="0" u="none" strike="noStrike" cap="none" noProof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[TAU in Docker/Singularity containers] </a:t>
            </a:r>
            <a:endParaRPr lang="en-US" noProof="0" dirty="0"/>
          </a:p>
          <a:p>
            <a:pPr marL="457189" marR="0" lvl="0" indent="-457189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3200" b="1" i="0" u="none" strike="noStrike" cap="none" noProof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Free download, open source, BSD license</a:t>
            </a:r>
            <a:endParaRPr lang="en-US" noProof="0" dirty="0"/>
          </a:p>
          <a:p>
            <a:pPr marL="457189" marR="0" lvl="0" indent="-457189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endParaRPr lang="en-US" sz="3200" b="1" i="0" u="none" strike="noStrike" cap="none" noProof="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9" name="Google Shape;369;p56" descr="tau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74388" y="1287717"/>
            <a:ext cx="2077379" cy="1867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57"/>
          <p:cNvSpPr txBox="1">
            <a:spLocks noGrp="1"/>
          </p:cNvSpPr>
          <p:nvPr>
            <p:ph type="title"/>
          </p:nvPr>
        </p:nvSpPr>
        <p:spPr>
          <a:xfrm>
            <a:off x="272394" y="308880"/>
            <a:ext cx="8531576" cy="589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600" b="1" noProof="0" dirty="0"/>
              <a:t>Acknowledgment</a:t>
            </a:r>
            <a:endParaRPr lang="en-US" noProof="0" dirty="0"/>
          </a:p>
        </p:txBody>
      </p:sp>
      <p:sp>
        <p:nvSpPr>
          <p:cNvPr id="375" name="Google Shape;375;p57"/>
          <p:cNvSpPr txBox="1">
            <a:spLocks noGrp="1"/>
          </p:cNvSpPr>
          <p:nvPr>
            <p:ph type="body" idx="1"/>
          </p:nvPr>
        </p:nvSpPr>
        <p:spPr>
          <a:xfrm>
            <a:off x="274392" y="1076960"/>
            <a:ext cx="8529600" cy="50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i="1" noProof="0" dirty="0">
                <a:solidFill>
                  <a:srgbClr val="000000"/>
                </a:solidFill>
              </a:rPr>
              <a:t>This material is based upon work supported by the U.S. Department of Energy, Office of Science, Office of Advanced Scientific Computing Research, Next-Generation Scientific Software Technologies program, under contract numbers </a:t>
            </a:r>
            <a:r>
              <a:rPr lang="en-US" i="1" noProof="0" dirty="0"/>
              <a:t>DE-AC02-06CH11357</a:t>
            </a:r>
            <a:r>
              <a:rPr lang="en-US" noProof="0" dirty="0"/>
              <a:t>, </a:t>
            </a:r>
            <a:r>
              <a:rPr lang="en-US" i="1" noProof="0" dirty="0">
                <a:solidFill>
                  <a:srgbClr val="000000"/>
                </a:solidFill>
              </a:rPr>
              <a:t>DE-AC05-00OR22725,</a:t>
            </a:r>
            <a:endParaRPr lang="en-US" noProof="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i="1" noProof="0" dirty="0">
                <a:solidFill>
                  <a:srgbClr val="000000"/>
                </a:solidFill>
              </a:rPr>
              <a:t>DOE SBIR DE-SC0022502, Sandia National Laboratories Contract PO 2542488, and NSF OAC award 2311831.</a:t>
            </a:r>
            <a:endParaRPr lang="en-US" sz="12100" noProof="0" dirty="0">
              <a:solidFill>
                <a:srgbClr val="595959"/>
              </a:solidFill>
            </a:endParaRPr>
          </a:p>
          <a:p>
            <a:pPr marL="457200" lvl="0" indent="-228600" algn="l" rtl="0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SzPts val="1800"/>
              <a:buNone/>
            </a:pPr>
            <a:endParaRPr lang="en-US" i="1" noProof="0" dirty="0"/>
          </a:p>
          <a:p>
            <a:pPr marL="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800"/>
              <a:buNone/>
            </a:pPr>
            <a:endParaRPr lang="en-US" noProof="0" dirty="0"/>
          </a:p>
          <a:p>
            <a:pPr marL="457200" lvl="0" indent="-2286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800"/>
              <a:buNone/>
            </a:pPr>
            <a:endParaRPr lang="en-US" noProof="0" dirty="0"/>
          </a:p>
          <a:p>
            <a:pPr marL="457200" lvl="0" indent="-3429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800"/>
              <a:buChar char="•"/>
            </a:pPr>
            <a:r>
              <a:rPr lang="en-US" b="1" u="sng" noProof="0" dirty="0">
                <a:solidFill>
                  <a:schemeClr val="hlink"/>
                </a:solidFill>
                <a:hlinkClick r:id="rId3"/>
              </a:rPr>
              <a:t>https://science.osti.gov/ascr</a:t>
            </a:r>
            <a:endParaRPr lang="en-US" b="1" noProof="0" dirty="0"/>
          </a:p>
          <a:p>
            <a:pPr marL="457200" lvl="0" indent="-3429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800"/>
              <a:buChar char="•"/>
            </a:pPr>
            <a:r>
              <a:rPr lang="en-US" b="1" u="sng" noProof="0" dirty="0">
                <a:solidFill>
                  <a:schemeClr val="hlink"/>
                </a:solidFill>
                <a:hlinkClick r:id="rId4"/>
              </a:rPr>
              <a:t>https://pesoproject.org</a:t>
            </a:r>
            <a:r>
              <a:rPr lang="en-US" b="1" noProof="0" dirty="0"/>
              <a:t> </a:t>
            </a:r>
            <a:endParaRPr lang="en-US" noProof="0" dirty="0"/>
          </a:p>
          <a:p>
            <a:pPr marL="457200" lvl="0" indent="-3429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800"/>
              <a:buChar char="•"/>
            </a:pPr>
            <a:r>
              <a:rPr lang="en-US" b="1" u="sng" noProof="0" dirty="0">
                <a:solidFill>
                  <a:schemeClr val="hlink"/>
                </a:solidFill>
                <a:hlinkClick r:id="rId5"/>
              </a:rPr>
              <a:t>https://ascr-step.org</a:t>
            </a:r>
            <a:r>
              <a:rPr lang="en-US" b="1" noProof="0" dirty="0"/>
              <a:t> </a:t>
            </a:r>
            <a:endParaRPr lang="en-US" noProof="0" dirty="0"/>
          </a:p>
          <a:p>
            <a:pPr marL="457200" lvl="0" indent="-3429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800"/>
              <a:buChar char="•"/>
            </a:pPr>
            <a:r>
              <a:rPr lang="en-US" b="1" u="sng" noProof="0" dirty="0">
                <a:solidFill>
                  <a:schemeClr val="hlink"/>
                </a:solidFill>
                <a:hlinkClick r:id="rId6"/>
              </a:rPr>
              <a:t>https://hpsf.io</a:t>
            </a:r>
            <a:r>
              <a:rPr lang="en-US" b="1" noProof="0" dirty="0"/>
              <a:t> </a:t>
            </a:r>
            <a:endParaRPr lang="en-US" noProof="0" dirty="0"/>
          </a:p>
          <a:p>
            <a:pPr marL="457200" lvl="0" indent="-3429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800"/>
              <a:buChar char="•"/>
            </a:pPr>
            <a:r>
              <a:rPr lang="en-US" b="1" u="sng" noProof="0" dirty="0">
                <a:solidFill>
                  <a:schemeClr val="hlink"/>
                </a:solidFill>
                <a:hlinkClick r:id="rId7"/>
              </a:rPr>
              <a:t>https://www.energy.gov/technologytransitions/sbirsttr</a:t>
            </a:r>
            <a:r>
              <a:rPr lang="en-US" b="1" noProof="0" dirty="0"/>
              <a:t> </a:t>
            </a:r>
            <a:endParaRPr lang="en-US" noProof="0" dirty="0"/>
          </a:p>
          <a:p>
            <a:pPr marL="457200" lvl="0" indent="-2286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1800"/>
              <a:buNone/>
            </a:pPr>
            <a:endParaRPr lang="en-US" noProof="0" dirty="0"/>
          </a:p>
        </p:txBody>
      </p:sp>
      <p:pic>
        <p:nvPicPr>
          <p:cNvPr id="376" name="Google Shape;376;p57" descr="A close up of a logo&#10;&#10;Description generated with very high confidence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006380" y="2921342"/>
            <a:ext cx="4561313" cy="761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57" descr="A black rectangular sign with white letters and blue text&#10;&#10;AI-generated content may be incorrect.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175222" y="4865364"/>
            <a:ext cx="3486149" cy="134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57" descr="A close up of a computer&#10;&#10;Description generated with high confidence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875408" y="2921342"/>
            <a:ext cx="1928562" cy="584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57" descr="A picture containing graphics, logo, font, symbol&#10;&#10;Description automatically generated"/>
          <p:cNvPicPr preferRelativeResize="0"/>
          <p:nvPr/>
        </p:nvPicPr>
        <p:blipFill rotWithShape="1">
          <a:blip r:embed="rId11">
            <a:alphaModFix/>
          </a:blip>
          <a:srcRect r="-587"/>
          <a:stretch/>
        </p:blipFill>
        <p:spPr>
          <a:xfrm>
            <a:off x="5086710" y="3858352"/>
            <a:ext cx="1480994" cy="960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Google Shape;384;p58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4652" b="4652"/>
          <a:stretch/>
        </p:blipFill>
        <p:spPr>
          <a:xfrm>
            <a:off x="0" y="0"/>
            <a:ext cx="9144000" cy="621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ORNL">
  <a:themeElements>
    <a:clrScheme name="ECP 190214">
      <a:dk1>
        <a:srgbClr val="000000"/>
      </a:dk1>
      <a:lt1>
        <a:srgbClr val="FFFFFF"/>
      </a:lt1>
      <a:dk2>
        <a:srgbClr val="266092"/>
      </a:dk2>
      <a:lt2>
        <a:srgbClr val="FFFFFF"/>
      </a:lt2>
      <a:accent1>
        <a:srgbClr val="206C9E"/>
      </a:accent1>
      <a:accent2>
        <a:srgbClr val="84B641"/>
      </a:accent2>
      <a:accent3>
        <a:srgbClr val="1CA9C0"/>
      </a:accent3>
      <a:accent4>
        <a:srgbClr val="D33139"/>
      </a:accent4>
      <a:accent5>
        <a:srgbClr val="C8970C"/>
      </a:accent5>
      <a:accent6>
        <a:srgbClr val="5157A1"/>
      </a:accent6>
      <a:hlink>
        <a:srgbClr val="A03123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1355</TotalTime>
  <Words>1204</Words>
  <Application>Microsoft Office PowerPoint</Application>
  <PresentationFormat>Presentación en pantalla (4:3)</PresentationFormat>
  <Paragraphs>237</Paragraphs>
  <Slides>36</Slides>
  <Notes>33</Notes>
  <HiddenSlides>2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43" baseType="lpstr">
      <vt:lpstr>Calibri</vt:lpstr>
      <vt:lpstr>Open Sans</vt:lpstr>
      <vt:lpstr>Arial</vt:lpstr>
      <vt:lpstr>Helvetica Neue</vt:lpstr>
      <vt:lpstr>Arial Black</vt:lpstr>
      <vt:lpstr>Century Gothic</vt:lpstr>
      <vt:lpstr>1_ORNL</vt:lpstr>
      <vt:lpstr>Unified CPU and GPU sampling with the  TAU Performance System® </vt:lpstr>
      <vt:lpstr>Motivation</vt:lpstr>
      <vt:lpstr>Our approach</vt:lpstr>
      <vt:lpstr>TAU Performance System® </vt:lpstr>
      <vt:lpstr>TAU Performance System® </vt:lpstr>
      <vt:lpstr>CPU event based sampling</vt:lpstr>
      <vt:lpstr>CPU event based sampling</vt:lpstr>
      <vt:lpstr>CPU uninstrumented profiling</vt:lpstr>
      <vt:lpstr>CPU event based sampling</vt:lpstr>
      <vt:lpstr>CPU event based sampling</vt:lpstr>
      <vt:lpstr>CPU sampling and compiler instrumentation</vt:lpstr>
      <vt:lpstr>GPU sampling</vt:lpstr>
      <vt:lpstr>CUDA sampling</vt:lpstr>
      <vt:lpstr>CUDA sampling</vt:lpstr>
      <vt:lpstr>CUDA sampling</vt:lpstr>
      <vt:lpstr>CUDA sampling</vt:lpstr>
      <vt:lpstr>CUDA sampling output</vt:lpstr>
      <vt:lpstr>Level Zero sampling</vt:lpstr>
      <vt:lpstr>Level Zero sampling</vt:lpstr>
      <vt:lpstr>Level Zero sampling</vt:lpstr>
      <vt:lpstr>Level Zero sampling</vt:lpstr>
      <vt:lpstr>Level Zero sampling output</vt:lpstr>
      <vt:lpstr>ROCm sampling</vt:lpstr>
      <vt:lpstr>ROCm sampling modes</vt:lpstr>
      <vt:lpstr>ROCm sampling</vt:lpstr>
      <vt:lpstr>ROCm sampling overhead</vt:lpstr>
      <vt:lpstr>ROCm sampling overhead</vt:lpstr>
      <vt:lpstr>ROCm sampling overhead</vt:lpstr>
      <vt:lpstr>ROCm sampling with tracing</vt:lpstr>
      <vt:lpstr>ROCm sampling with tracing</vt:lpstr>
      <vt:lpstr>Conclusions</vt:lpstr>
      <vt:lpstr>TAU sampling</vt:lpstr>
      <vt:lpstr>Future Work</vt:lpstr>
      <vt:lpstr>Presentación de PowerPoint</vt:lpstr>
      <vt:lpstr>Acknowledgment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Jordi</dc:creator>
  <cp:lastModifiedBy>Jordi Alcaraz Rodriguez</cp:lastModifiedBy>
  <cp:revision>30</cp:revision>
  <dcterms:modified xsi:type="dcterms:W3CDTF">2026-09-29T11:51:51Z</dcterms:modified>
</cp:coreProperties>
</file>