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5" r:id="rId5"/>
  </p:sldMasterIdLst>
  <p:notesMasterIdLst>
    <p:notesMasterId r:id="rId8"/>
  </p:notesMasterIdLst>
  <p:handoutMasterIdLst>
    <p:handoutMasterId r:id="rId9"/>
  </p:handoutMasterIdLst>
  <p:sldIdLst>
    <p:sldId id="259" r:id="rId6"/>
    <p:sldId id="260"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öfel,Anja" initials="K"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B02F"/>
    <a:srgbClr val="064569"/>
    <a:srgbClr val="009BA4"/>
    <a:srgbClr val="13A983"/>
    <a:srgbClr val="000000"/>
    <a:srgbClr val="0074AC"/>
    <a:srgbClr val="93C356"/>
    <a:srgbClr val="BCCF02"/>
    <a:srgbClr val="28618C"/>
    <a:srgbClr val="539D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61" autoAdjust="0"/>
    <p:restoredTop sz="96405" autoAdjust="0"/>
  </p:normalViewPr>
  <p:slideViewPr>
    <p:cSldViewPr snapToGrid="0" snapToObjects="1">
      <p:cViewPr varScale="1">
        <p:scale>
          <a:sx n="106" d="100"/>
          <a:sy n="106" d="100"/>
        </p:scale>
        <p:origin x="120" y="252"/>
      </p:cViewPr>
      <p:guideLst/>
    </p:cSldViewPr>
  </p:slideViewPr>
  <p:notesTextViewPr>
    <p:cViewPr>
      <p:scale>
        <a:sx n="1" d="1"/>
        <a:sy n="1" d="1"/>
      </p:scale>
      <p:origin x="0" y="0"/>
    </p:cViewPr>
  </p:notesTextViewPr>
  <p:notesViewPr>
    <p:cSldViewPr snapToGrid="0" snapToObjects="1">
      <p:cViewPr varScale="1">
        <p:scale>
          <a:sx n="63" d="100"/>
          <a:sy n="63" d="100"/>
        </p:scale>
        <p:origin x="298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AC6211-610F-44E5-BF19-D3CDF6EDD281}" type="datetimeFigureOut">
              <a:rPr lang="de-DE" smtClean="0"/>
              <a:t>23.03.2023</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D61AA8-FB04-42D1-9939-D1A1356F8086}" type="slidenum">
              <a:rPr lang="de-DE" smtClean="0"/>
              <a:t>‹#›</a:t>
            </a:fld>
            <a:endParaRPr lang="de-DE"/>
          </a:p>
        </p:txBody>
      </p:sp>
    </p:spTree>
    <p:extLst>
      <p:ext uri="{BB962C8B-B14F-4D97-AF65-F5344CB8AC3E}">
        <p14:creationId xmlns:p14="http://schemas.microsoft.com/office/powerpoint/2010/main" val="1143156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435D3-23A6-45D3-8DFA-7317DC1E7A64}" type="datetimeFigureOut">
              <a:rPr lang="de-DE" smtClean="0"/>
              <a:t>23.03.2023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69AC09-DF60-43F4-96BF-67D4D9A74094}" type="slidenum">
              <a:rPr lang="de-DE" smtClean="0"/>
              <a:t>‹#›</a:t>
            </a:fld>
            <a:endParaRPr lang="de-DE"/>
          </a:p>
        </p:txBody>
      </p:sp>
    </p:spTree>
    <p:extLst>
      <p:ext uri="{BB962C8B-B14F-4D97-AF65-F5344CB8AC3E}">
        <p14:creationId xmlns:p14="http://schemas.microsoft.com/office/powerpoint/2010/main" val="3833182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_TUD">
    <p:bg>
      <p:bgPr>
        <a:solidFill>
          <a:schemeClr val="bg1">
            <a:alpha val="38428"/>
          </a:schemeClr>
        </a:solidFill>
        <a:effectLst/>
      </p:bgPr>
    </p:bg>
    <p:spTree>
      <p:nvGrpSpPr>
        <p:cNvPr id="1" name=""/>
        <p:cNvGrpSpPr/>
        <p:nvPr/>
      </p:nvGrpSpPr>
      <p:grpSpPr>
        <a:xfrm>
          <a:off x="0" y="0"/>
          <a:ext cx="0" cy="0"/>
          <a:chOff x="0" y="0"/>
          <a:chExt cx="0" cy="0"/>
        </a:xfrm>
      </p:grpSpPr>
      <p:sp>
        <p:nvSpPr>
          <p:cNvPr id="13" name="Rechteck 12"/>
          <p:cNvSpPr/>
          <p:nvPr/>
        </p:nvSpPr>
        <p:spPr>
          <a:xfrm>
            <a:off x="0" y="980790"/>
            <a:ext cx="12192000" cy="5877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Tree>
    <p:extLst>
      <p:ext uri="{BB962C8B-B14F-4D97-AF65-F5344CB8AC3E}">
        <p14:creationId xmlns:p14="http://schemas.microsoft.com/office/powerpoint/2010/main" val="3604059490"/>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7" name="Bildplatzhalter 6"/>
          <p:cNvSpPr>
            <a:spLocks noGrp="1"/>
          </p:cNvSpPr>
          <p:nvPr>
            <p:ph type="pic" sz="quarter" idx="10"/>
          </p:nvPr>
        </p:nvSpPr>
        <p:spPr>
          <a:xfrm>
            <a:off x="0" y="1016001"/>
            <a:ext cx="12192000" cy="5076825"/>
          </a:xfrm>
        </p:spPr>
        <p:txBody>
          <a:bodyPr/>
          <a:lstStyle/>
          <a:p>
            <a:r>
              <a:rPr lang="de-DE" dirty="0"/>
              <a:t>Bild auf Platzhalter ziehen oder durch Klicken auf Symbol hinzufügen</a:t>
            </a:r>
          </a:p>
        </p:txBody>
      </p:sp>
    </p:spTree>
    <p:extLst>
      <p:ext uri="{BB962C8B-B14F-4D97-AF65-F5344CB8AC3E}">
        <p14:creationId xmlns:p14="http://schemas.microsoft.com/office/powerpoint/2010/main" val="43329274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3" name="Bildplatzhalter 2"/>
          <p:cNvSpPr>
            <a:spLocks noGrp="1"/>
          </p:cNvSpPr>
          <p:nvPr>
            <p:ph type="pic" sz="quarter" idx="10"/>
          </p:nvPr>
        </p:nvSpPr>
        <p:spPr>
          <a:xfrm>
            <a:off x="0" y="1"/>
            <a:ext cx="12192000" cy="6092824"/>
          </a:xfrm>
        </p:spPr>
        <p:txBody>
          <a:bodyPr/>
          <a:lstStyle/>
          <a:p>
            <a:r>
              <a:rPr lang="de-DE" dirty="0"/>
              <a:t>Bild auf Platzhalter ziehen oder durch Klicken auf Symbol hinzufügen</a:t>
            </a:r>
          </a:p>
        </p:txBody>
      </p:sp>
    </p:spTree>
    <p:extLst>
      <p:ext uri="{BB962C8B-B14F-4D97-AF65-F5344CB8AC3E}">
        <p14:creationId xmlns:p14="http://schemas.microsoft.com/office/powerpoint/2010/main" val="21806296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2E874-400C-E24A-926D-CC99757EEE3E}"/>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313465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und Inhalt">
    <p:spTree>
      <p:nvGrpSpPr>
        <p:cNvPr id="1" name=""/>
        <p:cNvGrpSpPr/>
        <p:nvPr/>
      </p:nvGrpSpPr>
      <p:grpSpPr>
        <a:xfrm>
          <a:off x="0" y="0"/>
          <a:ext cx="0" cy="0"/>
          <a:chOff x="0" y="0"/>
          <a:chExt cx="0" cy="0"/>
        </a:xfrm>
      </p:grpSpPr>
      <p:sp>
        <p:nvSpPr>
          <p:cNvPr id="4" name="Titel 3"/>
          <p:cNvSpPr>
            <a:spLocks noGrp="1"/>
          </p:cNvSpPr>
          <p:nvPr>
            <p:ph type="title"/>
          </p:nvPr>
        </p:nvSpPr>
        <p:spPr>
          <a:xfrm>
            <a:off x="891302" y="371735"/>
            <a:ext cx="10267951" cy="812280"/>
          </a:xfrm>
        </p:spPr>
        <p:txBody>
          <a:bodyPr/>
          <a:lstStyle>
            <a:lvl1pPr>
              <a:defRPr/>
            </a:lvl1pPr>
          </a:lstStyle>
          <a:p>
            <a:r>
              <a:rPr lang="en-US" noProof="0" dirty="0" err="1"/>
              <a:t>Mastertitelformat</a:t>
            </a:r>
            <a:r>
              <a:rPr lang="en-US" noProof="0" dirty="0"/>
              <a:t> </a:t>
            </a:r>
            <a:r>
              <a:rPr lang="en-US" noProof="0" dirty="0" err="1"/>
              <a:t>bearbeiten</a:t>
            </a:r>
            <a:endParaRPr lang="en-US" noProof="0" dirty="0"/>
          </a:p>
        </p:txBody>
      </p:sp>
      <p:sp>
        <p:nvSpPr>
          <p:cNvPr id="6" name="Inhaltsplatzhalter 5"/>
          <p:cNvSpPr>
            <a:spLocks noGrp="1"/>
          </p:cNvSpPr>
          <p:nvPr>
            <p:ph sz="quarter" idx="10"/>
          </p:nvPr>
        </p:nvSpPr>
        <p:spPr>
          <a:xfrm>
            <a:off x="875566" y="1484313"/>
            <a:ext cx="10644901" cy="4249738"/>
          </a:xfrm>
        </p:spPr>
        <p:txBody>
          <a:bodyPr/>
          <a:lstStyle>
            <a:lvl1pPr>
              <a:spcBef>
                <a:spcPts val="1200"/>
              </a:spcBef>
              <a:defRPr/>
            </a:lvl1pPr>
            <a:lvl3pPr>
              <a:spcBef>
                <a:spcPts val="1200"/>
              </a:spcBef>
              <a:defRPr/>
            </a:lvl3pPr>
          </a:lstStyle>
          <a:p>
            <a:pPr lvl="0"/>
            <a:endParaRPr lang="en-US" noProof="0" dirty="0"/>
          </a:p>
        </p:txBody>
      </p:sp>
    </p:spTree>
    <p:extLst>
      <p:ext uri="{BB962C8B-B14F-4D97-AF65-F5344CB8AC3E}">
        <p14:creationId xmlns:p14="http://schemas.microsoft.com/office/powerpoint/2010/main" val="4065854071"/>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5655734" y="1484314"/>
            <a:ext cx="6009217" cy="4249737"/>
          </a:xfrm>
        </p:spPr>
        <p:txBody>
          <a:bodyPr/>
          <a:lstStyle/>
          <a:p>
            <a:pPr lvl="0"/>
            <a:r>
              <a:rPr lang="de-DE"/>
              <a:t>Mastertextformat bearbeiten</a:t>
            </a:r>
          </a:p>
        </p:txBody>
      </p:sp>
      <p:sp>
        <p:nvSpPr>
          <p:cNvPr id="9" name="Bildplatzhalter 7"/>
          <p:cNvSpPr>
            <a:spLocks noGrp="1"/>
          </p:cNvSpPr>
          <p:nvPr>
            <p:ph type="pic" sz="quarter" idx="13"/>
          </p:nvPr>
        </p:nvSpPr>
        <p:spPr>
          <a:xfrm>
            <a:off x="527049" y="1484313"/>
            <a:ext cx="4985567" cy="1332000"/>
          </a:xfrm>
        </p:spPr>
        <p:txBody>
          <a:bodyPr/>
          <a:lstStyle/>
          <a:p>
            <a:r>
              <a:rPr lang="de-DE"/>
              <a:t>Bild auf Platzhalter ziehen oder durch Klicken auf Symbol hinzufügen</a:t>
            </a:r>
            <a:endParaRPr lang="de-DE" dirty="0"/>
          </a:p>
        </p:txBody>
      </p:sp>
      <p:sp>
        <p:nvSpPr>
          <p:cNvPr id="10" name="Bildplatzhalter 7"/>
          <p:cNvSpPr>
            <a:spLocks noGrp="1"/>
          </p:cNvSpPr>
          <p:nvPr>
            <p:ph type="pic" sz="quarter" idx="14"/>
          </p:nvPr>
        </p:nvSpPr>
        <p:spPr>
          <a:xfrm>
            <a:off x="534035" y="2943181"/>
            <a:ext cx="4977765" cy="1332000"/>
          </a:xfrm>
        </p:spPr>
        <p:txBody>
          <a:bodyPr/>
          <a:lstStyle/>
          <a:p>
            <a:r>
              <a:rPr lang="de-DE"/>
              <a:t>Bild auf Platzhalter ziehen oder durch Klicken auf Symbol hinzufügen</a:t>
            </a:r>
            <a:endParaRPr lang="de-DE" dirty="0"/>
          </a:p>
        </p:txBody>
      </p:sp>
      <p:sp>
        <p:nvSpPr>
          <p:cNvPr id="11" name="Bildplatzhalter 7"/>
          <p:cNvSpPr>
            <a:spLocks noGrp="1"/>
          </p:cNvSpPr>
          <p:nvPr>
            <p:ph type="pic" sz="quarter" idx="15"/>
          </p:nvPr>
        </p:nvSpPr>
        <p:spPr>
          <a:xfrm>
            <a:off x="534035" y="4402050"/>
            <a:ext cx="4977767" cy="1332000"/>
          </a:xfrm>
        </p:spPr>
        <p:txBody>
          <a:bodyPr/>
          <a:lstStyle/>
          <a:p>
            <a:r>
              <a:rPr lang="de-DE"/>
              <a:t>Bild auf Platzhalter ziehen oder durch Klicken auf Symbol hinzufügen</a:t>
            </a:r>
            <a:endParaRPr lang="de-DE" dirty="0"/>
          </a:p>
        </p:txBody>
      </p:sp>
      <p:sp>
        <p:nvSpPr>
          <p:cNvPr id="4" name="Titel 3"/>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72643310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9" name="Bildplatzhalter 7"/>
          <p:cNvSpPr>
            <a:spLocks noGrp="1"/>
          </p:cNvSpPr>
          <p:nvPr>
            <p:ph type="pic" sz="quarter" idx="13"/>
          </p:nvPr>
        </p:nvSpPr>
        <p:spPr>
          <a:xfrm>
            <a:off x="6165852" y="1484313"/>
            <a:ext cx="5512769" cy="4249738"/>
          </a:xfrm>
          <a:ln w="6350">
            <a:solidFill>
              <a:schemeClr val="bg2"/>
            </a:solidFill>
          </a:ln>
        </p:spPr>
        <p:txBody>
          <a:bodyPr/>
          <a:lstStyle/>
          <a:p>
            <a:r>
              <a:rPr lang="de-DE"/>
              <a:t>Bild auf Platzhalter ziehen oder durch Klicken auf Symbol hinzufügen</a:t>
            </a:r>
            <a:endParaRPr lang="de-DE" dirty="0"/>
          </a:p>
        </p:txBody>
      </p:sp>
      <p:sp>
        <p:nvSpPr>
          <p:cNvPr id="7" name="Textplatzhalter 6"/>
          <p:cNvSpPr>
            <a:spLocks noGrp="1"/>
          </p:cNvSpPr>
          <p:nvPr>
            <p:ph type="body" sz="quarter" idx="14"/>
          </p:nvPr>
        </p:nvSpPr>
        <p:spPr>
          <a:xfrm>
            <a:off x="514352" y="1484314"/>
            <a:ext cx="5511800" cy="4249736"/>
          </a:xfrm>
        </p:spPr>
        <p:txBody>
          <a:bodyPr/>
          <a:lstStyle/>
          <a:p>
            <a:pPr lvl="0"/>
            <a:r>
              <a:rPr lang="de-DE"/>
              <a:t>Mastertextformat bearbeiten</a:t>
            </a:r>
          </a:p>
        </p:txBody>
      </p:sp>
    </p:spTree>
    <p:extLst>
      <p:ext uri="{BB962C8B-B14F-4D97-AF65-F5344CB8AC3E}">
        <p14:creationId xmlns:p14="http://schemas.microsoft.com/office/powerpoint/2010/main" val="140577012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a:t>Mastertitelformat bearbeiten</a:t>
            </a:r>
          </a:p>
        </p:txBody>
      </p:sp>
      <p:sp>
        <p:nvSpPr>
          <p:cNvPr id="6" name="Textplatzhalter 5"/>
          <p:cNvSpPr>
            <a:spLocks noGrp="1"/>
          </p:cNvSpPr>
          <p:nvPr>
            <p:ph type="body" sz="quarter" idx="10"/>
          </p:nvPr>
        </p:nvSpPr>
        <p:spPr>
          <a:xfrm>
            <a:off x="514351" y="1484314"/>
            <a:ext cx="5511800" cy="4249736"/>
          </a:xfrm>
        </p:spPr>
        <p:txBody>
          <a:bodyPr/>
          <a:lstStyle/>
          <a:p>
            <a:pPr lvl="0"/>
            <a:r>
              <a:rPr lang="de-DE"/>
              <a:t>Mastertextformat bearbeiten</a:t>
            </a:r>
          </a:p>
        </p:txBody>
      </p:sp>
      <p:sp>
        <p:nvSpPr>
          <p:cNvPr id="8" name="Textplatzhalter 7"/>
          <p:cNvSpPr>
            <a:spLocks noGrp="1"/>
          </p:cNvSpPr>
          <p:nvPr>
            <p:ph type="body" sz="quarter" idx="11"/>
          </p:nvPr>
        </p:nvSpPr>
        <p:spPr>
          <a:xfrm>
            <a:off x="6165851" y="1484314"/>
            <a:ext cx="5511800" cy="4249736"/>
          </a:xfrm>
        </p:spPr>
        <p:txBody>
          <a:bodyPr/>
          <a:lstStyle/>
          <a:p>
            <a:pPr lvl="0"/>
            <a:r>
              <a:rPr lang="de-DE"/>
              <a:t>Mastertextformat bearbeiten</a:t>
            </a:r>
          </a:p>
        </p:txBody>
      </p:sp>
    </p:spTree>
    <p:extLst>
      <p:ext uri="{BB962C8B-B14F-4D97-AF65-F5344CB8AC3E}">
        <p14:creationId xmlns:p14="http://schemas.microsoft.com/office/powerpoint/2010/main" val="2884893349"/>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6" name="Textplatzhalter 5"/>
          <p:cNvSpPr>
            <a:spLocks noGrp="1"/>
          </p:cNvSpPr>
          <p:nvPr>
            <p:ph type="body" sz="quarter" idx="10"/>
          </p:nvPr>
        </p:nvSpPr>
        <p:spPr>
          <a:xfrm>
            <a:off x="514351" y="1484314"/>
            <a:ext cx="3454400" cy="4249736"/>
          </a:xfrm>
        </p:spPr>
        <p:txBody>
          <a:bodyPr/>
          <a:lstStyle/>
          <a:p>
            <a:pPr lvl="0"/>
            <a:r>
              <a:rPr lang="de-DE"/>
              <a:t>Mastertextformat bearbeiten</a:t>
            </a:r>
          </a:p>
        </p:txBody>
      </p:sp>
      <p:sp>
        <p:nvSpPr>
          <p:cNvPr id="7" name="Textplatzhalter 7"/>
          <p:cNvSpPr>
            <a:spLocks noGrp="1"/>
          </p:cNvSpPr>
          <p:nvPr>
            <p:ph type="body" sz="quarter" idx="11"/>
          </p:nvPr>
        </p:nvSpPr>
        <p:spPr>
          <a:xfrm>
            <a:off x="7725261" y="1484314"/>
            <a:ext cx="3450167" cy="4249736"/>
          </a:xfrm>
        </p:spPr>
        <p:txBody>
          <a:bodyPr/>
          <a:lstStyle/>
          <a:p>
            <a:pPr lvl="0"/>
            <a:r>
              <a:rPr lang="de-DE"/>
              <a:t>Mastertextformat bearbeiten</a:t>
            </a:r>
          </a:p>
        </p:txBody>
      </p:sp>
      <p:sp>
        <p:nvSpPr>
          <p:cNvPr id="9" name="Textplatzhalter 5"/>
          <p:cNvSpPr>
            <a:spLocks noGrp="1"/>
          </p:cNvSpPr>
          <p:nvPr>
            <p:ph type="body" sz="quarter" idx="12"/>
          </p:nvPr>
        </p:nvSpPr>
        <p:spPr>
          <a:xfrm>
            <a:off x="4112684" y="1484314"/>
            <a:ext cx="3454400" cy="4249736"/>
          </a:xfrm>
        </p:spPr>
        <p:txBody>
          <a:bodyPr/>
          <a:lstStyle/>
          <a:p>
            <a:pPr lvl="0"/>
            <a:r>
              <a:rPr lang="de-DE"/>
              <a:t>Mastertextformat bearbeiten</a:t>
            </a:r>
          </a:p>
        </p:txBody>
      </p:sp>
    </p:spTree>
    <p:extLst>
      <p:ext uri="{BB962C8B-B14F-4D97-AF65-F5344CB8AC3E}">
        <p14:creationId xmlns:p14="http://schemas.microsoft.com/office/powerpoint/2010/main" val="3741975855"/>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7" name="Titel 1"/>
          <p:cNvSpPr txBox="1">
            <a:spLocks/>
          </p:cNvSpPr>
          <p:nvPr/>
        </p:nvSpPr>
        <p:spPr>
          <a:xfrm>
            <a:off x="6165851" y="368300"/>
            <a:ext cx="5499101" cy="828675"/>
          </a:xfrm>
          <a:prstGeom prst="rect">
            <a:avLst/>
          </a:prstGeom>
          <a:ln>
            <a:noFill/>
          </a:ln>
        </p:spPr>
        <p:txBody>
          <a:bodyPr vert="horz" lIns="0" tIns="0" rIns="0" bIns="0" rtlCol="0" anchor="t" anchorCtr="0">
            <a:noAutofit/>
          </a:bodyPr>
          <a:lstStyle>
            <a:lvl1pPr algn="l" defTabSz="914400"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a:lstStyle>
          <a:p>
            <a:r>
              <a:rPr lang="de-DE" sz="2400" dirty="0"/>
              <a:t>Titelmasterformat durch Klicken bearbeiten</a:t>
            </a:r>
          </a:p>
        </p:txBody>
      </p:sp>
      <p:sp>
        <p:nvSpPr>
          <p:cNvPr id="8" name="Textplatzhalter 5"/>
          <p:cNvSpPr>
            <a:spLocks noGrp="1"/>
          </p:cNvSpPr>
          <p:nvPr>
            <p:ph type="body" sz="quarter" idx="10"/>
          </p:nvPr>
        </p:nvSpPr>
        <p:spPr>
          <a:xfrm>
            <a:off x="514351" y="1484314"/>
            <a:ext cx="5511800" cy="4249736"/>
          </a:xfrm>
        </p:spPr>
        <p:txBody>
          <a:bodyPr/>
          <a:lstStyle/>
          <a:p>
            <a:pPr lvl="0"/>
            <a:r>
              <a:rPr lang="de-DE"/>
              <a:t>Mastertextformat bearbeiten</a:t>
            </a:r>
          </a:p>
        </p:txBody>
      </p:sp>
      <p:sp>
        <p:nvSpPr>
          <p:cNvPr id="9" name="Textplatzhalter 7"/>
          <p:cNvSpPr>
            <a:spLocks noGrp="1"/>
          </p:cNvSpPr>
          <p:nvPr>
            <p:ph type="body" sz="quarter" idx="11"/>
          </p:nvPr>
        </p:nvSpPr>
        <p:spPr>
          <a:xfrm>
            <a:off x="6165851" y="1484314"/>
            <a:ext cx="5511800" cy="4249736"/>
          </a:xfrm>
        </p:spPr>
        <p:txBody>
          <a:bodyPr/>
          <a:lstStyle/>
          <a:p>
            <a:pPr lvl="0"/>
            <a:r>
              <a:rPr lang="de-DE"/>
              <a:t>Mastertextformat bearbeiten</a:t>
            </a:r>
          </a:p>
        </p:txBody>
      </p:sp>
      <p:sp>
        <p:nvSpPr>
          <p:cNvPr id="3" name="Titel 2"/>
          <p:cNvSpPr>
            <a:spLocks noGrp="1"/>
          </p:cNvSpPr>
          <p:nvPr>
            <p:ph type="title"/>
          </p:nvPr>
        </p:nvSpPr>
        <p:spPr>
          <a:xfrm>
            <a:off x="527051" y="367506"/>
            <a:ext cx="5499101" cy="829469"/>
          </a:xfrm>
        </p:spPr>
        <p:txBody>
          <a:bodyPr/>
          <a:lstStyle/>
          <a:p>
            <a:r>
              <a:rPr lang="de-DE"/>
              <a:t>Mastertitelformat bearbeiten</a:t>
            </a:r>
            <a:endParaRPr lang="de-DE" dirty="0"/>
          </a:p>
        </p:txBody>
      </p:sp>
    </p:spTree>
    <p:extLst>
      <p:ext uri="{BB962C8B-B14F-4D97-AF65-F5344CB8AC3E}">
        <p14:creationId xmlns:p14="http://schemas.microsoft.com/office/powerpoint/2010/main" val="82917631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Tree>
    <p:extLst>
      <p:ext uri="{BB962C8B-B14F-4D97-AF65-F5344CB8AC3E}">
        <p14:creationId xmlns:p14="http://schemas.microsoft.com/office/powerpoint/2010/main" val="2670481721"/>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95350" y="358563"/>
            <a:ext cx="10267951" cy="812280"/>
          </a:xfrm>
          <a:prstGeom prst="rect">
            <a:avLst/>
          </a:prstGeom>
          <a:ln>
            <a:noFill/>
          </a:ln>
        </p:spPr>
        <p:txBody>
          <a:bodyPr vert="horz" lIns="0" tIns="0" rIns="0" bIns="0" rtlCol="0" anchor="t" anchorCtr="0">
            <a:noAutofit/>
          </a:bodyPr>
          <a:lstStyle/>
          <a:p>
            <a:r>
              <a:rPr lang="de-DE" dirty="0"/>
              <a:t>Das ist eine Überschrift</a:t>
            </a:r>
            <a:br>
              <a:rPr lang="de-DE" dirty="0"/>
            </a:br>
            <a:r>
              <a:rPr lang="de-DE" dirty="0"/>
              <a:t>in zwei Zeilen</a:t>
            </a:r>
          </a:p>
        </p:txBody>
      </p:sp>
      <p:sp>
        <p:nvSpPr>
          <p:cNvPr id="3" name="Textplatzhalter 2"/>
          <p:cNvSpPr>
            <a:spLocks noGrp="1"/>
          </p:cNvSpPr>
          <p:nvPr>
            <p:ph type="body" idx="1"/>
          </p:nvPr>
        </p:nvSpPr>
        <p:spPr>
          <a:xfrm>
            <a:off x="877619" y="1484313"/>
            <a:ext cx="10648949" cy="4249738"/>
          </a:xfrm>
          <a:prstGeom prst="rect">
            <a:avLst/>
          </a:prstGeom>
          <a:ln>
            <a:noFill/>
          </a:ln>
        </p:spPr>
        <p:txBody>
          <a:bodyPr vert="horz" lIns="0" tIns="0" rIns="0" bIns="0" rtlCol="0">
            <a:noAutofit/>
          </a:bodyPr>
          <a:lstStyle/>
          <a:p>
            <a:pPr lvl="0"/>
            <a:r>
              <a:rPr lang="de-DE" dirty="0"/>
              <a:t>Erste Textebene (16pt)</a:t>
            </a:r>
          </a:p>
          <a:p>
            <a:pPr lvl="1"/>
            <a:r>
              <a:rPr lang="de-DE" dirty="0"/>
              <a:t>Zweite Textebene für Aufzählungen</a:t>
            </a:r>
          </a:p>
          <a:p>
            <a:pPr lvl="3"/>
            <a:r>
              <a:rPr lang="de-DE" dirty="0"/>
              <a:t>Dritte Textebene bei viel Text (14pt)</a:t>
            </a:r>
          </a:p>
          <a:p>
            <a:pPr lvl="4"/>
            <a:r>
              <a:rPr lang="de-DE" dirty="0"/>
              <a:t>Vierte Textebene für Aufzählungen bei viel Text</a:t>
            </a:r>
          </a:p>
          <a:p>
            <a:pPr lvl="7"/>
            <a:r>
              <a:rPr lang="de-DE" dirty="0"/>
              <a:t>Fünfte Textebene</a:t>
            </a:r>
          </a:p>
          <a:p>
            <a:pPr lvl="5"/>
            <a:r>
              <a:rPr lang="de-DE" dirty="0"/>
              <a:t>			</a:t>
            </a:r>
          </a:p>
          <a:p>
            <a:pPr lvl="5"/>
            <a:r>
              <a:rPr lang="de-DE" dirty="0"/>
              <a:t>Fünfte Ebene</a:t>
            </a:r>
          </a:p>
          <a:p>
            <a:pPr lvl="5"/>
            <a:r>
              <a:rPr lang="de-DE" dirty="0"/>
              <a:t>Zwischenseite</a:t>
            </a:r>
          </a:p>
          <a:p>
            <a:pPr lvl="6"/>
            <a:r>
              <a:rPr lang="de-DE" dirty="0"/>
              <a:t>Für den nächsten Präsentationsabschnitt</a:t>
            </a:r>
          </a:p>
        </p:txBody>
      </p:sp>
      <p:sp>
        <p:nvSpPr>
          <p:cNvPr id="4" name="Textfeld 3"/>
          <p:cNvSpPr txBox="1"/>
          <p:nvPr userDrawn="1"/>
        </p:nvSpPr>
        <p:spPr>
          <a:xfrm>
            <a:off x="2335795" y="6377245"/>
            <a:ext cx="1801639"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aseline="0" dirty="0">
                <a:solidFill>
                  <a:schemeClr val="bg2"/>
                </a:solidFill>
              </a:rPr>
              <a:t>ScaDS.AI </a:t>
            </a:r>
            <a:r>
              <a:rPr lang="de-DE" sz="1000" baseline="0" dirty="0" smtClean="0">
                <a:solidFill>
                  <a:schemeClr val="bg2"/>
                </a:solidFill>
              </a:rPr>
              <a:t>meets Schaufler Lab</a:t>
            </a:r>
            <a:endParaRPr lang="de-DE" sz="1000" baseline="0" dirty="0">
              <a:solidFill>
                <a:schemeClr val="bg2"/>
              </a:solidFill>
            </a:endParaRPr>
          </a:p>
        </p:txBody>
      </p:sp>
      <p:cxnSp>
        <p:nvCxnSpPr>
          <p:cNvPr id="8" name="Gerade Verbindung 14"/>
          <p:cNvCxnSpPr/>
          <p:nvPr/>
        </p:nvCxnSpPr>
        <p:spPr>
          <a:xfrm>
            <a:off x="0" y="6063479"/>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3935763" y="6221812"/>
            <a:ext cx="829808" cy="461665"/>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000" dirty="0">
                <a:solidFill>
                  <a:schemeClr val="bg2"/>
                </a:solidFill>
                <a:latin typeface="Open Sans" panose="020B0606030504020204" pitchFamily="34" charset="0"/>
                <a:ea typeface="Open Sans" panose="020B0606030504020204" pitchFamily="34" charset="0"/>
                <a:cs typeface="Open Sans" panose="020B0606030504020204" pitchFamily="34" charset="0"/>
              </a:rPr>
              <a:t/>
            </a:r>
            <a:br>
              <a:rPr lang="de-DE" sz="1000" dirty="0">
                <a:solidFill>
                  <a:schemeClr val="bg2"/>
                </a:solidFill>
                <a:latin typeface="Open Sans" panose="020B0606030504020204" pitchFamily="34" charset="0"/>
                <a:ea typeface="Open Sans" panose="020B0606030504020204" pitchFamily="34" charset="0"/>
                <a:cs typeface="Open Sans" panose="020B0606030504020204" pitchFamily="34" charset="0"/>
              </a:rPr>
            </a:br>
            <a:r>
              <a:rPr lang="de-DE" sz="1000" dirty="0" smtClean="0">
                <a:solidFill>
                  <a:schemeClr val="bg2"/>
                </a:solidFill>
                <a:latin typeface="Open Sans" panose="020B0606030504020204" pitchFamily="34" charset="0"/>
                <a:ea typeface="Open Sans" panose="020B0606030504020204" pitchFamily="34" charset="0"/>
                <a:cs typeface="Open Sans" panose="020B0606030504020204" pitchFamily="34" charset="0"/>
              </a:rPr>
              <a:t>Page</a:t>
            </a:r>
            <a:r>
              <a:rPr lang="de-DE" sz="1000" baseline="0" dirty="0" smtClean="0">
                <a:solidFill>
                  <a:schemeClr val="bg2"/>
                </a:solidFill>
                <a:latin typeface="Open Sans" panose="020B0606030504020204" pitchFamily="34" charset="0"/>
                <a:ea typeface="Open Sans" panose="020B0606030504020204" pitchFamily="34" charset="0"/>
                <a:cs typeface="Open Sans" panose="020B0606030504020204" pitchFamily="34" charset="0"/>
              </a:rPr>
              <a:t> </a:t>
            </a:r>
            <a:fld id="{38F97D41-8991-4148-BA02-56FEE4AAF2CC}" type="slidenum">
              <a:rPr lang="de-DE" sz="1000" baseline="0" smtClean="0">
                <a:solidFill>
                  <a:schemeClr val="bg2"/>
                </a:solidFill>
                <a:latin typeface="Open Sans" panose="020B0606030504020204" pitchFamily="34" charset="0"/>
                <a:ea typeface="Open Sans" panose="020B0606030504020204" pitchFamily="34" charset="0"/>
                <a:cs typeface="Open Sans" panose="020B0606030504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de-DE" sz="1000" baseline="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de-DE" sz="10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Grafik 10">
            <a:extLst>
              <a:ext uri="{FF2B5EF4-FFF2-40B4-BE49-F238E27FC236}">
                <a16:creationId xmlns:a16="http://schemas.microsoft.com/office/drawing/2014/main" id="{A8309DBD-9A40-2349-A663-52842E0881D2}"/>
              </a:ext>
            </a:extLst>
          </p:cNvPr>
          <p:cNvPicPr>
            <a:picLocks noChangeAspect="1"/>
          </p:cNvPicPr>
          <p:nvPr userDrawn="1"/>
        </p:nvPicPr>
        <p:blipFill>
          <a:blip r:embed="rId13">
            <a:alphaModFix amt="80000"/>
            <a:extLst>
              <a:ext uri="{28A0092B-C50C-407E-A947-70E740481C1C}">
                <a14:useLocalDpi xmlns:a14="http://schemas.microsoft.com/office/drawing/2010/main" val="0"/>
              </a:ext>
            </a:extLst>
          </a:blip>
          <a:stretch>
            <a:fillRect/>
          </a:stretch>
        </p:blipFill>
        <p:spPr>
          <a:xfrm rot="11023648">
            <a:off x="9280119" y="-1103466"/>
            <a:ext cx="4841067" cy="4560112"/>
          </a:xfrm>
          <a:prstGeom prst="rect">
            <a:avLst/>
          </a:prstGeom>
        </p:spPr>
      </p:pic>
      <p:pic>
        <p:nvPicPr>
          <p:cNvPr id="18" name="Grafik 17">
            <a:extLst>
              <a:ext uri="{FF2B5EF4-FFF2-40B4-BE49-F238E27FC236}">
                <a16:creationId xmlns:a16="http://schemas.microsoft.com/office/drawing/2014/main" id="{9AA7E9CC-0B56-D845-8F08-95D8DC7CD31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375481" y="6077578"/>
            <a:ext cx="1816520" cy="760027"/>
          </a:xfrm>
          <a:prstGeom prst="rect">
            <a:avLst/>
          </a:prstGeom>
        </p:spPr>
      </p:pic>
      <p:pic>
        <p:nvPicPr>
          <p:cNvPr id="20" name="Grafik 19">
            <a:extLst>
              <a:ext uri="{FF2B5EF4-FFF2-40B4-BE49-F238E27FC236}">
                <a16:creationId xmlns:a16="http://schemas.microsoft.com/office/drawing/2014/main" id="{CA20171B-332B-3046-B607-37D179DE6C63}"/>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792322" y="6246727"/>
            <a:ext cx="1619251" cy="476250"/>
          </a:xfrm>
          <a:prstGeom prst="rect">
            <a:avLst/>
          </a:prstGeom>
        </p:spPr>
      </p:pic>
      <p:pic>
        <p:nvPicPr>
          <p:cNvPr id="22" name="Grafik 21">
            <a:extLst>
              <a:ext uri="{FF2B5EF4-FFF2-40B4-BE49-F238E27FC236}">
                <a16:creationId xmlns:a16="http://schemas.microsoft.com/office/drawing/2014/main" id="{C41FD19D-2546-974E-8FE0-F91C1D8B0F1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78085" y="6151073"/>
            <a:ext cx="1481211" cy="603145"/>
          </a:xfrm>
          <a:prstGeom prst="rect">
            <a:avLst/>
          </a:prstGeom>
        </p:spPr>
      </p:pic>
      <p:pic>
        <p:nvPicPr>
          <p:cNvPr id="5" name="Grafik 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59791" y="-197974"/>
            <a:ext cx="1207113" cy="1627773"/>
          </a:xfrm>
          <a:prstGeom prst="rect">
            <a:avLst/>
          </a:prstGeom>
        </p:spPr>
      </p:pic>
      <p:pic>
        <p:nvPicPr>
          <p:cNvPr id="6" name="Grafik 5"/>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565855" y="32188"/>
            <a:ext cx="2712955" cy="2682472"/>
          </a:xfrm>
          <a:prstGeom prst="rect">
            <a:avLst/>
          </a:prstGeom>
        </p:spPr>
      </p:pic>
    </p:spTree>
    <p:extLst>
      <p:ext uri="{BB962C8B-B14F-4D97-AF65-F5344CB8AC3E}">
        <p14:creationId xmlns:p14="http://schemas.microsoft.com/office/powerpoint/2010/main" val="3716104474"/>
      </p:ext>
    </p:extLst>
  </p:cSld>
  <p:clrMap bg1="lt1" tx1="dk1" bg2="lt2" tx2="dk2" accent1="accent1" accent2="accent2" accent3="accent3" accent4="accent4" accent5="accent5" accent6="accent6" hlink="hlink" folHlink="folHlink"/>
  <p:sldLayoutIdLst>
    <p:sldLayoutId id="2147483866" r:id="rId1"/>
    <p:sldLayoutId id="2147483878" r:id="rId2"/>
    <p:sldLayoutId id="2147483868"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p:txStyles>
    <p:titleStyle>
      <a:lvl1pPr algn="l" defTabSz="914400"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p:titleStyle>
    <p:bodyStyle>
      <a:lvl1pPr marL="0" indent="0" algn="l" defTabSz="914400" rtl="0" eaLnBrk="1" latinLnBrk="0" hangingPunct="1">
        <a:spcBef>
          <a:spcPts val="600"/>
        </a:spcBef>
        <a:buFont typeface="Arial" panose="020B0604020202020204" pitchFamily="34" charset="0"/>
        <a:buNone/>
        <a:defRPr sz="1600" kern="1200">
          <a:solidFill>
            <a:schemeClr val="tx2"/>
          </a:solidFill>
          <a:latin typeface="Open Sans" panose="020B0606030504020204" pitchFamily="34" charset="0"/>
          <a:ea typeface="+mn-ea"/>
          <a:cs typeface="+mn-cs"/>
        </a:defRPr>
      </a:lvl1pPr>
      <a:lvl2pPr marL="396000" indent="-324000" algn="l" defTabSz="914400" rtl="0" eaLnBrk="1" latinLnBrk="0" hangingPunct="1">
        <a:spcBef>
          <a:spcPts val="300"/>
        </a:spcBef>
        <a:buClr>
          <a:srgbClr val="51B02F"/>
        </a:buClr>
        <a:buFont typeface="Arial" panose="020B0604020202020204" pitchFamily="34" charset="0"/>
        <a:buChar char="•"/>
        <a:defRPr sz="1600" kern="1200">
          <a:solidFill>
            <a:schemeClr val="tx2"/>
          </a:solidFill>
          <a:latin typeface="Open Sans" panose="020B0606030504020204" pitchFamily="34" charset="0"/>
          <a:ea typeface="+mn-ea"/>
          <a:cs typeface="+mn-cs"/>
        </a:defRPr>
      </a:lvl2pPr>
      <a:lvl3pPr marL="285750" indent="-285750" algn="l" defTabSz="914400" rtl="0" eaLnBrk="1" latinLnBrk="0" hangingPunct="1">
        <a:spcBef>
          <a:spcPts val="600"/>
        </a:spcBef>
        <a:buFont typeface="Arial" panose="020B0604020202020204" pitchFamily="34" charset="0"/>
        <a:buChar char="•"/>
        <a:defRPr sz="1400" kern="1200">
          <a:solidFill>
            <a:schemeClr val="tx2"/>
          </a:solidFill>
          <a:latin typeface="Open Sans" panose="020B0606030504020204" pitchFamily="34" charset="0"/>
          <a:ea typeface="+mn-ea"/>
          <a:cs typeface="+mn-cs"/>
        </a:defRPr>
      </a:lvl3pPr>
      <a:lvl4pPr marL="465750" indent="-285750" algn="l" defTabSz="914400" rtl="0" eaLnBrk="1" latinLnBrk="0" hangingPunct="1">
        <a:spcBef>
          <a:spcPts val="300"/>
        </a:spcBef>
        <a:buClr>
          <a:srgbClr val="51B02F"/>
        </a:buClr>
        <a:buFont typeface="Arial" panose="020B0604020202020204" pitchFamily="34" charset="0"/>
        <a:buChar char="•"/>
        <a:defRPr sz="1400" kern="1200">
          <a:solidFill>
            <a:schemeClr val="tx2"/>
          </a:solidFill>
          <a:latin typeface="Open Sans" panose="020B0606030504020204" pitchFamily="34" charset="0"/>
          <a:ea typeface="+mn-ea"/>
          <a:cs typeface="+mn-cs"/>
        </a:defRPr>
      </a:lvl4pPr>
      <a:lvl5pPr marL="682362" indent="-285750" algn="l" defTabSz="914400" rtl="0" eaLnBrk="1" latinLnBrk="0" hangingPunct="1">
        <a:spcBef>
          <a:spcPts val="300"/>
        </a:spcBef>
        <a:buClr>
          <a:srgbClr val="51B02F"/>
        </a:buClr>
        <a:buFont typeface="Arial" panose="020B0604020202020204" pitchFamily="34" charset="0"/>
        <a:buChar char="•"/>
        <a:defRPr sz="1400" kern="1200" baseline="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Clr>
          <a:srgbClr val="51B02F"/>
        </a:buClr>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31" userDrawn="1">
          <p15:clr>
            <a:srgbClr val="F26B43"/>
          </p15:clr>
        </p15:guide>
        <p15:guide id="3" pos="324" userDrawn="1">
          <p15:clr>
            <a:srgbClr val="F26B43"/>
          </p15:clr>
        </p15:guide>
        <p15:guide id="4" pos="880" userDrawn="1">
          <p15:clr>
            <a:srgbClr val="F26B43"/>
          </p15:clr>
        </p15:guide>
        <p15:guide id="5" pos="968" userDrawn="1">
          <p15:clr>
            <a:srgbClr val="F26B43"/>
          </p15:clr>
        </p15:guide>
        <p15:guide id="6" pos="1528" userDrawn="1">
          <p15:clr>
            <a:srgbClr val="F26B43"/>
          </p15:clr>
        </p15:guide>
        <p15:guide id="7" pos="1616" userDrawn="1">
          <p15:clr>
            <a:srgbClr val="F26B43"/>
          </p15:clr>
        </p15:guide>
        <p15:guide id="8" pos="2268" userDrawn="1">
          <p15:clr>
            <a:srgbClr val="F26B43"/>
          </p15:clr>
        </p15:guide>
        <p15:guide id="9" pos="2176" userDrawn="1">
          <p15:clr>
            <a:srgbClr val="F26B43"/>
          </p15:clr>
        </p15:guide>
        <p15:guide id="10" pos="2912" userDrawn="1">
          <p15:clr>
            <a:srgbClr val="F26B43"/>
          </p15:clr>
        </p15:guide>
        <p15:guide id="11" pos="2823" userDrawn="1">
          <p15:clr>
            <a:srgbClr val="F26B43"/>
          </p15:clr>
        </p15:guide>
        <p15:guide id="12" pos="3472" userDrawn="1">
          <p15:clr>
            <a:srgbClr val="F26B43"/>
          </p15:clr>
        </p15:guide>
        <p15:guide id="13" pos="3563" userDrawn="1">
          <p15:clr>
            <a:srgbClr val="F26B43"/>
          </p15:clr>
        </p15:guide>
        <p15:guide id="14" pos="4119" userDrawn="1">
          <p15:clr>
            <a:srgbClr val="F26B43"/>
          </p15:clr>
        </p15:guide>
        <p15:guide id="15" pos="4211" userDrawn="1">
          <p15:clr>
            <a:srgbClr val="F26B43"/>
          </p15:clr>
        </p15:guide>
        <p15:guide id="16" pos="4767" userDrawn="1">
          <p15:clr>
            <a:srgbClr val="F26B43"/>
          </p15:clr>
        </p15:guide>
        <p15:guide id="17" pos="4868" userDrawn="1">
          <p15:clr>
            <a:srgbClr val="F26B43"/>
          </p15:clr>
        </p15:guide>
        <p15:guide id="18" pos="5183" userDrawn="1">
          <p15:clr>
            <a:srgbClr val="F26B43"/>
          </p15:clr>
        </p15:guide>
        <p15:guide id="19" pos="5091" userDrawn="1">
          <p15:clr>
            <a:srgbClr val="F26B43"/>
          </p15:clr>
        </p15:guide>
        <p15:guide id="20" pos="5415" userDrawn="1">
          <p15:clr>
            <a:srgbClr val="F26B43"/>
          </p15:clr>
        </p15:guide>
        <p15:guide id="21" pos="5507" userDrawn="1">
          <p15:clr>
            <a:srgbClr val="F26B43"/>
          </p15:clr>
        </p15:guide>
        <p15:guide id="22" pos="6060" userDrawn="1">
          <p15:clr>
            <a:srgbClr val="F26B43"/>
          </p15:clr>
        </p15:guide>
        <p15:guide id="23" pos="6152" userDrawn="1">
          <p15:clr>
            <a:srgbClr val="F26B43"/>
          </p15:clr>
        </p15:guide>
        <p15:guide id="24" pos="6708" userDrawn="1">
          <p15:clr>
            <a:srgbClr val="F26B43"/>
          </p15:clr>
        </p15:guide>
        <p15:guide id="25" pos="6800" userDrawn="1">
          <p15:clr>
            <a:srgbClr val="F26B43"/>
          </p15:clr>
        </p15:guide>
        <p15:guide id="26" pos="7448" userDrawn="1">
          <p15:clr>
            <a:srgbClr val="F26B43"/>
          </p15:clr>
        </p15:guide>
        <p15:guide id="27" pos="7356" userDrawn="1">
          <p15:clr>
            <a:srgbClr val="F26B43"/>
          </p15:clr>
        </p15:guide>
        <p15:guide id="30" orient="horz" pos="727" userDrawn="1">
          <p15:clr>
            <a:srgbClr val="F26B43"/>
          </p15:clr>
        </p15:guide>
        <p15:guide id="31" pos="555" userDrawn="1">
          <p15:clr>
            <a:srgbClr val="F26B43"/>
          </p15:clr>
        </p15:guide>
        <p15:guide id="32" pos="644" userDrawn="1">
          <p15:clr>
            <a:srgbClr val="F26B43"/>
          </p15:clr>
        </p15:guide>
        <p15:guide id="33" pos="1204" userDrawn="1">
          <p15:clr>
            <a:srgbClr val="F26B43"/>
          </p15:clr>
        </p15:guide>
        <p15:guide id="34" pos="1300" userDrawn="1">
          <p15:clr>
            <a:srgbClr val="F26B43"/>
          </p15:clr>
        </p15:guide>
        <p15:guide id="35" pos="1852" userDrawn="1">
          <p15:clr>
            <a:srgbClr val="F26B43"/>
          </p15:clr>
        </p15:guide>
        <p15:guide id="36" pos="1943" userDrawn="1">
          <p15:clr>
            <a:srgbClr val="F26B43"/>
          </p15:clr>
        </p15:guide>
        <p15:guide id="37" pos="2500" userDrawn="1">
          <p15:clr>
            <a:srgbClr val="F26B43"/>
          </p15:clr>
        </p15:guide>
        <p15:guide id="38" pos="2588" userDrawn="1">
          <p15:clr>
            <a:srgbClr val="F26B43"/>
          </p15:clr>
        </p15:guide>
        <p15:guide id="39" pos="3144" userDrawn="1">
          <p15:clr>
            <a:srgbClr val="F26B43"/>
          </p15:clr>
        </p15:guide>
        <p15:guide id="40" pos="3239" userDrawn="1">
          <p15:clr>
            <a:srgbClr val="F26B43"/>
          </p15:clr>
        </p15:guide>
        <p15:guide id="41" pos="3796" userDrawn="1">
          <p15:clr>
            <a:srgbClr val="F26B43"/>
          </p15:clr>
        </p15:guide>
        <p15:guide id="42" pos="3884" userDrawn="1">
          <p15:clr>
            <a:srgbClr val="F26B43"/>
          </p15:clr>
        </p15:guide>
        <p15:guide id="43" pos="4440" userDrawn="1">
          <p15:clr>
            <a:srgbClr val="F26B43"/>
          </p15:clr>
        </p15:guide>
        <p15:guide id="44" pos="4536" userDrawn="1">
          <p15:clr>
            <a:srgbClr val="F26B43"/>
          </p15:clr>
        </p15:guide>
        <p15:guide id="45" pos="5736" userDrawn="1">
          <p15:clr>
            <a:srgbClr val="F26B43"/>
          </p15:clr>
        </p15:guide>
        <p15:guide id="46" pos="5831" userDrawn="1">
          <p15:clr>
            <a:srgbClr val="F26B43"/>
          </p15:clr>
        </p15:guide>
        <p15:guide id="47" pos="6411" userDrawn="1">
          <p15:clr>
            <a:srgbClr val="F26B43"/>
          </p15:clr>
        </p15:guide>
        <p15:guide id="48" pos="6479" userDrawn="1">
          <p15:clr>
            <a:srgbClr val="F26B43"/>
          </p15:clr>
        </p15:guide>
        <p15:guide id="49" pos="7032" userDrawn="1">
          <p15:clr>
            <a:srgbClr val="F26B43"/>
          </p15:clr>
        </p15:guide>
        <p15:guide id="50" pos="7127" userDrawn="1">
          <p15:clr>
            <a:srgbClr val="F26B43"/>
          </p15:clr>
        </p15:guide>
        <p15:guide id="51" orient="horz" pos="3612" userDrawn="1">
          <p15:clr>
            <a:srgbClr val="F26B43"/>
          </p15:clr>
        </p15:guide>
        <p15:guide id="52" orient="horz" pos="3838" userDrawn="1">
          <p15:clr>
            <a:srgbClr val="F26B43"/>
          </p15:clr>
        </p15:guide>
        <p15:guide id="53" orient="horz" pos="935" userDrawn="1">
          <p15:clr>
            <a:srgbClr val="F26B43"/>
          </p15:clr>
        </p15:guide>
        <p15:guide id="58" orient="horz" pos="221" userDrawn="1">
          <p15:clr>
            <a:srgbClr val="F26B43"/>
          </p15:clr>
        </p15:guide>
        <p15:guide id="59" orient="horz" pos="3962" userDrawn="1">
          <p15:clr>
            <a:srgbClr val="F26B43"/>
          </p15:clr>
        </p15:guide>
        <p15:guide id="60" orient="horz" pos="4167" userDrawn="1">
          <p15:clr>
            <a:srgbClr val="F26B43"/>
          </p15:clr>
        </p15:guide>
        <p15:guide id="61" orient="horz" pos="618" userDrawn="1">
          <p15:clr>
            <a:srgbClr val="F26B43"/>
          </p15:clr>
        </p15:guide>
        <p15:guide id="62" orient="horz" pos="490" userDrawn="1">
          <p15:clr>
            <a:srgbClr val="F26B43"/>
          </p15:clr>
        </p15:guide>
        <p15:guide id="63"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Max </a:t>
            </a:r>
            <a:r>
              <a:rPr lang="en-US" dirty="0" err="1" smtClean="0"/>
              <a:t>Musstermann</a:t>
            </a:r>
            <a:endParaRPr lang="en-US" dirty="0"/>
          </a:p>
        </p:txBody>
      </p:sp>
      <p:sp>
        <p:nvSpPr>
          <p:cNvPr id="3" name="Inhaltsplatzhalter 2"/>
          <p:cNvSpPr>
            <a:spLocks noGrp="1"/>
          </p:cNvSpPr>
          <p:nvPr>
            <p:ph sz="quarter" idx="10"/>
          </p:nvPr>
        </p:nvSpPr>
        <p:spPr>
          <a:xfrm>
            <a:off x="875566" y="1184015"/>
            <a:ext cx="10644901" cy="4827486"/>
          </a:xfrm>
        </p:spPr>
        <p:txBody>
          <a:bodyPr/>
          <a:lstStyle/>
          <a:p>
            <a:r>
              <a:rPr lang="en-US" b="1" dirty="0" smtClean="0"/>
              <a:t>My background</a:t>
            </a:r>
          </a:p>
          <a:p>
            <a:r>
              <a:rPr lang="en-US" dirty="0"/>
              <a:t>	</a:t>
            </a:r>
            <a:r>
              <a:rPr lang="en-US" dirty="0" smtClean="0"/>
              <a:t>- </a:t>
            </a:r>
            <a:r>
              <a:rPr lang="en-US" dirty="0" smtClean="0"/>
              <a:t>M.Sc. </a:t>
            </a:r>
            <a:r>
              <a:rPr lang="en-US" dirty="0"/>
              <a:t>i</a:t>
            </a:r>
            <a:r>
              <a:rPr lang="en-US" dirty="0" smtClean="0"/>
              <a:t>n </a:t>
            </a:r>
            <a:r>
              <a:rPr lang="en-US" dirty="0" smtClean="0"/>
              <a:t>computer science</a:t>
            </a:r>
          </a:p>
          <a:p>
            <a:r>
              <a:rPr lang="en-US" dirty="0"/>
              <a:t>	</a:t>
            </a:r>
            <a:r>
              <a:rPr lang="en-US" dirty="0" smtClean="0"/>
              <a:t>- Experience in science communication</a:t>
            </a:r>
          </a:p>
          <a:p>
            <a:r>
              <a:rPr lang="en-US" dirty="0"/>
              <a:t>	</a:t>
            </a:r>
            <a:r>
              <a:rPr lang="en-US" dirty="0" smtClean="0"/>
              <a:t>- Part-time photographer</a:t>
            </a:r>
          </a:p>
          <a:p>
            <a:r>
              <a:rPr lang="en-US" b="1" dirty="0" smtClean="0"/>
              <a:t>I can offer</a:t>
            </a:r>
          </a:p>
          <a:p>
            <a:r>
              <a:rPr lang="en-US" dirty="0"/>
              <a:t>	</a:t>
            </a:r>
            <a:r>
              <a:rPr lang="en-US" dirty="0" smtClean="0"/>
              <a:t>- Computer vision</a:t>
            </a:r>
          </a:p>
          <a:p>
            <a:r>
              <a:rPr lang="en-US" dirty="0"/>
              <a:t>	</a:t>
            </a:r>
            <a:r>
              <a:rPr lang="en-US" dirty="0" smtClean="0"/>
              <a:t>- Statistical analysis</a:t>
            </a:r>
          </a:p>
          <a:p>
            <a:r>
              <a:rPr lang="en-US" dirty="0"/>
              <a:t>	</a:t>
            </a:r>
            <a:r>
              <a:rPr lang="en-US" dirty="0" smtClean="0"/>
              <a:t>- Consultation for commercial advertisement</a:t>
            </a:r>
            <a:endParaRPr lang="en-US" dirty="0"/>
          </a:p>
          <a:p>
            <a:r>
              <a:rPr lang="en-US" b="1" dirty="0" smtClean="0"/>
              <a:t>I am looking for</a:t>
            </a:r>
          </a:p>
          <a:p>
            <a:r>
              <a:rPr lang="en-US" dirty="0"/>
              <a:t>	</a:t>
            </a:r>
            <a:r>
              <a:rPr lang="en-US" dirty="0" smtClean="0"/>
              <a:t>- Consultation on ethical aspects of computer science</a:t>
            </a:r>
          </a:p>
          <a:p>
            <a:r>
              <a:rPr lang="en-US" dirty="0"/>
              <a:t>	</a:t>
            </a:r>
            <a:r>
              <a:rPr lang="en-US" dirty="0" smtClean="0"/>
              <a:t>- Better understanding of laws in the field of computer vision</a:t>
            </a:r>
          </a:p>
          <a:p>
            <a:r>
              <a:rPr lang="en-US" dirty="0"/>
              <a:t>	</a:t>
            </a:r>
            <a:r>
              <a:rPr lang="en-US" dirty="0" smtClean="0"/>
              <a:t>- Collaboration with colleagues from </a:t>
            </a:r>
            <a:r>
              <a:rPr lang="en-US" dirty="0"/>
              <a:t>humanistic social </a:t>
            </a:r>
            <a:r>
              <a:rPr lang="en-US" dirty="0" smtClean="0"/>
              <a:t>science</a:t>
            </a:r>
            <a:endParaRPr lang="en-US" dirty="0"/>
          </a:p>
        </p:txBody>
      </p:sp>
    </p:spTree>
    <p:extLst>
      <p:ext uri="{BB962C8B-B14F-4D97-AF65-F5344CB8AC3E}">
        <p14:creationId xmlns:p14="http://schemas.microsoft.com/office/powerpoint/2010/main" val="418596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Ongoing projects and research interest</a:t>
            </a:r>
            <a:endParaRPr lang="en-US" dirty="0"/>
          </a:p>
        </p:txBody>
      </p:sp>
      <p:sp>
        <p:nvSpPr>
          <p:cNvPr id="3" name="Inhaltsplatzhalter 2"/>
          <p:cNvSpPr>
            <a:spLocks noGrp="1"/>
          </p:cNvSpPr>
          <p:nvPr>
            <p:ph sz="quarter" idx="10"/>
          </p:nvPr>
        </p:nvSpPr>
        <p:spPr>
          <a:xfrm>
            <a:off x="875566" y="1184015"/>
            <a:ext cx="10644901" cy="4550036"/>
          </a:xfrm>
        </p:spPr>
        <p:txBody>
          <a:bodyPr/>
          <a:lstStyle/>
          <a:p>
            <a:r>
              <a:rPr lang="en-US" dirty="0" smtClean="0"/>
              <a:t>Please indicate your current projects and research interest in </a:t>
            </a:r>
            <a:r>
              <a:rPr lang="en-US" u="sng" dirty="0" smtClean="0"/>
              <a:t>more details</a:t>
            </a:r>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endParaRPr lang="en-US" dirty="0"/>
          </a:p>
          <a:p>
            <a:endParaRPr lang="en-US" dirty="0" smtClean="0"/>
          </a:p>
          <a:p>
            <a:r>
              <a:rPr lang="en-US" b="1" dirty="0" smtClean="0"/>
              <a:t>My main goal in today’s meeting is:</a:t>
            </a:r>
            <a:r>
              <a:rPr lang="en-US" dirty="0" smtClean="0"/>
              <a:t> …</a:t>
            </a:r>
            <a:endParaRPr lang="en-US" dirty="0"/>
          </a:p>
        </p:txBody>
      </p:sp>
    </p:spTree>
    <p:extLst>
      <p:ext uri="{BB962C8B-B14F-4D97-AF65-F5344CB8AC3E}">
        <p14:creationId xmlns:p14="http://schemas.microsoft.com/office/powerpoint/2010/main" val="1396939484"/>
      </p:ext>
    </p:extLst>
  </p:cSld>
  <p:clrMapOvr>
    <a:masterClrMapping/>
  </p:clrMapOvr>
</p:sld>
</file>

<file path=ppt/theme/theme1.xml><?xml version="1.0" encoding="utf-8"?>
<a:theme xmlns:a="http://schemas.openxmlformats.org/drawingml/2006/main" name="TUD_2018">
  <a:themeElements>
    <a:clrScheme name="TUD_Farben">
      <a:dk1>
        <a:srgbClr val="00305E"/>
      </a:dk1>
      <a:lt1>
        <a:srgbClr val="FFFFFF"/>
      </a:lt1>
      <a:dk2>
        <a:srgbClr val="00305E"/>
      </a:dk2>
      <a:lt2>
        <a:srgbClr val="727879"/>
      </a:lt2>
      <a:accent1>
        <a:srgbClr val="009EE0"/>
      </a:accent1>
      <a:accent2>
        <a:srgbClr val="006AB3"/>
      </a:accent2>
      <a:accent3>
        <a:srgbClr val="6AB023"/>
      </a:accent3>
      <a:accent4>
        <a:srgbClr val="007D40"/>
      </a:accent4>
      <a:accent5>
        <a:srgbClr val="93107E"/>
      </a:accent5>
      <a:accent6>
        <a:srgbClr val="54378A"/>
      </a:accent6>
      <a:hlink>
        <a:srgbClr val="009EE0"/>
      </a:hlink>
      <a:folHlink>
        <a:srgbClr val="006AB3"/>
      </a:folHlink>
    </a:clrScheme>
    <a:fontScheme name="TUD_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5" id="{F5DABC0C-316B-434E-B9F8-D3370FD95A3E}" vid="{19CB8540-6DD6-924D-B8D0-2D0F9399859F}"/>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BEE476C9DF2F248B265B4A3C7AC3448" ma:contentTypeVersion="14" ma:contentTypeDescription="Ein neues Dokument erstellen." ma:contentTypeScope="" ma:versionID="a1fd9b0cb497116512f169751a95e805">
  <xsd:schema xmlns:xsd="http://www.w3.org/2001/XMLSchema" xmlns:xs="http://www.w3.org/2001/XMLSchema" xmlns:p="http://schemas.microsoft.com/office/2006/metadata/properties" xmlns:ns1="http://schemas.microsoft.com/sharepoint/v3" xmlns:ns2="a086261e-0429-4196-aa9d-895edc846c16" xmlns:ns3="4b153e0b-42ac-45af-86a9-1cc580bb5ed9" targetNamespace="http://schemas.microsoft.com/office/2006/metadata/properties" ma:root="true" ma:fieldsID="3c373ef873deb5250b49ce40ca92b464" ns1:_="" ns2:_="" ns3:_="">
    <xsd:import namespace="http://schemas.microsoft.com/sharepoint/v3"/>
    <xsd:import namespace="a086261e-0429-4196-aa9d-895edc846c16"/>
    <xsd:import namespace="4b153e0b-42ac-45af-86a9-1cc580bb5ed9"/>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12"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86261e-0429-4196-aa9d-895edc846c16"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Beständige ID" ma:description="ID beim Hinzufügen beibehalten."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b153e0b-42ac-45af-86a9-1cc580bb5ed9" elementFormDefault="qualified">
    <xsd:import namespace="http://schemas.microsoft.com/office/2006/documentManagement/types"/>
    <xsd:import namespace="http://schemas.microsoft.com/office/infopath/2007/PartnerControls"/>
    <xsd:element name="SharedWithUsers" ma:index="13"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a086261e-0429-4196-aa9d-895edc846c16">ZIHTEAMSITE-196109956-1263</_dlc_DocId>
    <_dlc_DocIdUrl xmlns="a086261e-0429-4196-aa9d-895edc846c16">
      <Url>https://sharepoint.tu-dresden.de/sites/zih/projekte/scads/_layouts/15/DocIdRedir.aspx?ID=ZIHTEAMSITE-196109956-1263</Url>
      <Description>ZIHTEAMSITE-196109956-1263</Description>
    </_dlc_DocIdUrl>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29453B0-4957-4686-A911-588676127A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086261e-0429-4196-aa9d-895edc846c16"/>
    <ds:schemaRef ds:uri="4b153e0b-42ac-45af-86a9-1cc580bb5e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8F8D1C-8693-43B4-9141-AEF95057B684}">
  <ds:schemaRefs>
    <ds:schemaRef ds:uri="http://schemas.microsoft.com/office/2006/metadata/properties"/>
    <ds:schemaRef ds:uri="http://schemas.microsoft.com/office/infopath/2007/PartnerControls"/>
    <ds:schemaRef ds:uri="a086261e-0429-4196-aa9d-895edc846c16"/>
    <ds:schemaRef ds:uri="http://schemas.microsoft.com/sharepoint/v3"/>
  </ds:schemaRefs>
</ds:datastoreItem>
</file>

<file path=customXml/itemProps3.xml><?xml version="1.0" encoding="utf-8"?>
<ds:datastoreItem xmlns:ds="http://schemas.openxmlformats.org/officeDocument/2006/customXml" ds:itemID="{941C5575-D805-4D41-AA18-4E77B970908E}">
  <ds:schemaRefs>
    <ds:schemaRef ds:uri="http://schemas.microsoft.com/sharepoint/v3/contenttype/forms"/>
  </ds:schemaRefs>
</ds:datastoreItem>
</file>

<file path=customXml/itemProps4.xml><?xml version="1.0" encoding="utf-8"?>
<ds:datastoreItem xmlns:ds="http://schemas.openxmlformats.org/officeDocument/2006/customXml" ds:itemID="{76DC3C5C-13A8-4AE9-9F1D-E2AC52CBD04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16</TotalTime>
  <Words>107</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Open Sans</vt:lpstr>
      <vt:lpstr>TUD_2018</vt:lpstr>
      <vt:lpstr>Max Musstermann</vt:lpstr>
      <vt:lpstr>Ongoing projects and research interest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Burghardt</dc:creator>
  <cp:lastModifiedBy>Siavash</cp:lastModifiedBy>
  <cp:revision>68</cp:revision>
  <dcterms:modified xsi:type="dcterms:W3CDTF">2023-03-23T10:07:03Z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0x0101003BEE476C9DF2F248B265B4A3C7AC3448</vt:lpwstr>
  </property>
  <property fmtid="{D5CDD505-2E9C-101B-9397-08002B2CF9AE}" pid="3" name="_dlc_DocIdItemGuid">
    <vt:lpwstr>54c7a53d-68c3-40a2-85ba-83116552e96d</vt:lpwstr>
  </property>
</Properties>
</file>